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91" r:id="rId3"/>
    <p:sldId id="292" r:id="rId4"/>
    <p:sldId id="293" r:id="rId5"/>
    <p:sldId id="294" r:id="rId6"/>
    <p:sldId id="305" r:id="rId7"/>
    <p:sldId id="307" r:id="rId8"/>
    <p:sldId id="295" r:id="rId9"/>
    <p:sldId id="296" r:id="rId10"/>
    <p:sldId id="308" r:id="rId11"/>
    <p:sldId id="310" r:id="rId12"/>
    <p:sldId id="297" r:id="rId13"/>
    <p:sldId id="311" r:id="rId14"/>
    <p:sldId id="312" r:id="rId15"/>
    <p:sldId id="313" r:id="rId16"/>
    <p:sldId id="286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8DA1F-D081-4492-80EE-F13DD6CC9F77}" type="doc">
      <dgm:prSet loTypeId="urn:microsoft.com/office/officeart/2005/8/layout/radial6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15977F0-9477-4962-A077-2F633E6BFE69}">
      <dgm:prSet phldrT="[Текст]"/>
      <dgm:spPr/>
      <dgm:t>
        <a:bodyPr/>
        <a:lstStyle/>
        <a:p>
          <a:r>
            <a:rPr lang="ru-RU" dirty="0" smtClean="0"/>
            <a:t>Азия</a:t>
          </a:r>
          <a:endParaRPr lang="ru-RU" dirty="0"/>
        </a:p>
      </dgm:t>
    </dgm:pt>
    <dgm:pt modelId="{EF48A1F6-4BDE-4607-856C-23B01B25D0F6}" type="parTrans" cxnId="{8E5CBF0F-3CF0-45D8-B625-171C0F3B8105}">
      <dgm:prSet/>
      <dgm:spPr/>
      <dgm:t>
        <a:bodyPr/>
        <a:lstStyle/>
        <a:p>
          <a:endParaRPr lang="ru-RU"/>
        </a:p>
      </dgm:t>
    </dgm:pt>
    <dgm:pt modelId="{45F6E8B8-C7D9-4DA8-B3FF-3124E6967E1C}" type="sibTrans" cxnId="{8E5CBF0F-3CF0-45D8-B625-171C0F3B8105}">
      <dgm:prSet/>
      <dgm:spPr/>
      <dgm:t>
        <a:bodyPr/>
        <a:lstStyle/>
        <a:p>
          <a:endParaRPr lang="ru-RU"/>
        </a:p>
      </dgm:t>
    </dgm:pt>
    <dgm:pt modelId="{64F6D709-FF9A-4821-B753-5084D0DC1C54}">
      <dgm:prSet phldrT="[Текст]"/>
      <dgm:spPr/>
      <dgm:t>
        <a:bodyPr/>
        <a:lstStyle/>
        <a:p>
          <a:r>
            <a:rPr lang="ru-RU" dirty="0" smtClean="0"/>
            <a:t>Сингапур</a:t>
          </a:r>
          <a:endParaRPr lang="ru-RU" dirty="0"/>
        </a:p>
      </dgm:t>
    </dgm:pt>
    <dgm:pt modelId="{8119861F-6491-44E8-8A29-505BF2DDA525}" type="parTrans" cxnId="{3C439E3C-B48E-4439-B43E-243F1D5CAF47}">
      <dgm:prSet/>
      <dgm:spPr/>
      <dgm:t>
        <a:bodyPr/>
        <a:lstStyle/>
        <a:p>
          <a:endParaRPr lang="ru-RU"/>
        </a:p>
      </dgm:t>
    </dgm:pt>
    <dgm:pt modelId="{1D375807-46AB-4928-A681-750E88A6F1D1}" type="sibTrans" cxnId="{3C439E3C-B48E-4439-B43E-243F1D5CAF47}">
      <dgm:prSet/>
      <dgm:spPr/>
      <dgm:t>
        <a:bodyPr/>
        <a:lstStyle/>
        <a:p>
          <a:endParaRPr lang="ru-RU"/>
        </a:p>
      </dgm:t>
    </dgm:pt>
    <dgm:pt modelId="{37BC4530-09D3-48C0-8BEC-E074DCB93A20}">
      <dgm:prSet phldrT="[Текст]"/>
      <dgm:spPr/>
      <dgm:t>
        <a:bodyPr/>
        <a:lstStyle/>
        <a:p>
          <a:r>
            <a:rPr lang="ru-RU" dirty="0" smtClean="0"/>
            <a:t>Китай</a:t>
          </a:r>
          <a:endParaRPr lang="ru-RU" dirty="0"/>
        </a:p>
      </dgm:t>
    </dgm:pt>
    <dgm:pt modelId="{3C4BD4AA-53DC-461E-856C-3094D2E379BC}" type="parTrans" cxnId="{2A82F335-F0F4-4AA3-A744-5D33A6ED3DAB}">
      <dgm:prSet/>
      <dgm:spPr/>
      <dgm:t>
        <a:bodyPr/>
        <a:lstStyle/>
        <a:p>
          <a:endParaRPr lang="ru-RU"/>
        </a:p>
      </dgm:t>
    </dgm:pt>
    <dgm:pt modelId="{F7274E5A-94CD-44DE-9CC1-FD0F0A1BA044}" type="sibTrans" cxnId="{2A82F335-F0F4-4AA3-A744-5D33A6ED3DAB}">
      <dgm:prSet/>
      <dgm:spPr/>
      <dgm:t>
        <a:bodyPr/>
        <a:lstStyle/>
        <a:p>
          <a:endParaRPr lang="ru-RU"/>
        </a:p>
      </dgm:t>
    </dgm:pt>
    <dgm:pt modelId="{69855A85-A187-4A11-8D39-571D539E647D}">
      <dgm:prSet phldrT="[Текст]"/>
      <dgm:spPr/>
      <dgm:t>
        <a:bodyPr/>
        <a:lstStyle/>
        <a:p>
          <a:r>
            <a:rPr lang="ru-RU" dirty="0" smtClean="0"/>
            <a:t>Гонконг</a:t>
          </a:r>
          <a:endParaRPr lang="ru-RU" dirty="0"/>
        </a:p>
      </dgm:t>
    </dgm:pt>
    <dgm:pt modelId="{8FFC9803-3B64-44CA-877C-B209EE4BD45A}" type="parTrans" cxnId="{A4A26650-099D-43EB-95CE-1A8B161DB0FC}">
      <dgm:prSet/>
      <dgm:spPr/>
      <dgm:t>
        <a:bodyPr/>
        <a:lstStyle/>
        <a:p>
          <a:endParaRPr lang="ru-RU"/>
        </a:p>
      </dgm:t>
    </dgm:pt>
    <dgm:pt modelId="{2D97D465-5331-4471-B6C1-7C6BEA8153A3}" type="sibTrans" cxnId="{A4A26650-099D-43EB-95CE-1A8B161DB0FC}">
      <dgm:prSet/>
      <dgm:spPr/>
      <dgm:t>
        <a:bodyPr/>
        <a:lstStyle/>
        <a:p>
          <a:endParaRPr lang="ru-RU"/>
        </a:p>
      </dgm:t>
    </dgm:pt>
    <dgm:pt modelId="{8E7DD03D-72EC-4076-B042-412FD549B4BB}">
      <dgm:prSet phldrT="[Текст]"/>
      <dgm:spPr/>
      <dgm:t>
        <a:bodyPr/>
        <a:lstStyle/>
        <a:p>
          <a:r>
            <a:rPr lang="ru-RU" dirty="0" smtClean="0"/>
            <a:t>Казахстан</a:t>
          </a:r>
          <a:endParaRPr lang="ru-RU" dirty="0"/>
        </a:p>
      </dgm:t>
    </dgm:pt>
    <dgm:pt modelId="{9CF9ECA8-90CC-4F20-9B7A-4BF1C50EC433}" type="parTrans" cxnId="{9536FA95-28C5-440D-B66A-0DD7143454D1}">
      <dgm:prSet/>
      <dgm:spPr/>
      <dgm:t>
        <a:bodyPr/>
        <a:lstStyle/>
        <a:p>
          <a:endParaRPr lang="ru-RU"/>
        </a:p>
      </dgm:t>
    </dgm:pt>
    <dgm:pt modelId="{87916882-5AC1-484E-B09A-E60902DA3301}" type="sibTrans" cxnId="{9536FA95-28C5-440D-B66A-0DD7143454D1}">
      <dgm:prSet/>
      <dgm:spPr/>
      <dgm:t>
        <a:bodyPr/>
        <a:lstStyle/>
        <a:p>
          <a:endParaRPr lang="ru-RU"/>
        </a:p>
      </dgm:t>
    </dgm:pt>
    <dgm:pt modelId="{E1758A06-484E-481E-832F-CF163D3B7C41}">
      <dgm:prSet phldrT="[Текст]"/>
      <dgm:spPr/>
      <dgm:t>
        <a:bodyPr/>
        <a:lstStyle/>
        <a:p>
          <a:r>
            <a:rPr lang="ru-RU" dirty="0" smtClean="0"/>
            <a:t>Южная Корея</a:t>
          </a:r>
          <a:endParaRPr lang="ru-RU" dirty="0"/>
        </a:p>
      </dgm:t>
    </dgm:pt>
    <dgm:pt modelId="{95F53754-A94E-4425-A8F1-CCAFE3609DDD}" type="parTrans" cxnId="{E89C326D-F97A-4B10-A787-FCACFF3CBDDB}">
      <dgm:prSet/>
      <dgm:spPr/>
      <dgm:t>
        <a:bodyPr/>
        <a:lstStyle/>
        <a:p>
          <a:endParaRPr lang="ru-RU"/>
        </a:p>
      </dgm:t>
    </dgm:pt>
    <dgm:pt modelId="{D78F7EE6-4B6C-4359-AAFF-64E08DA00000}" type="sibTrans" cxnId="{E89C326D-F97A-4B10-A787-FCACFF3CBDDB}">
      <dgm:prSet/>
      <dgm:spPr/>
      <dgm:t>
        <a:bodyPr/>
        <a:lstStyle/>
        <a:p>
          <a:endParaRPr lang="ru-RU"/>
        </a:p>
      </dgm:t>
    </dgm:pt>
    <dgm:pt modelId="{81932D97-33A6-48C6-848A-8901EE752716}" type="pres">
      <dgm:prSet presAssocID="{7418DA1F-D081-4492-80EE-F13DD6CC9F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00541-99D1-45BB-B95D-1C4869D3CC8A}" type="pres">
      <dgm:prSet presAssocID="{615977F0-9477-4962-A077-2F633E6BFE69}" presName="centerShape" presStyleLbl="node0" presStyleIdx="0" presStyleCnt="1"/>
      <dgm:spPr/>
      <dgm:t>
        <a:bodyPr/>
        <a:lstStyle/>
        <a:p>
          <a:endParaRPr lang="ru-RU"/>
        </a:p>
      </dgm:t>
    </dgm:pt>
    <dgm:pt modelId="{94045416-5F5D-44EA-83C7-88FEE9E8DB36}" type="pres">
      <dgm:prSet presAssocID="{64F6D709-FF9A-4821-B753-5084D0DC1C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545A9-65AB-4B70-9DC1-3987BC0A34D3}" type="pres">
      <dgm:prSet presAssocID="{64F6D709-FF9A-4821-B753-5084D0DC1C54}" presName="dummy" presStyleCnt="0"/>
      <dgm:spPr/>
    </dgm:pt>
    <dgm:pt modelId="{9DA04E52-A163-44D8-8602-A2550CDA9C81}" type="pres">
      <dgm:prSet presAssocID="{1D375807-46AB-4928-A681-750E88A6F1D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350B76C-ADC0-4A01-B562-AC06A08802C6}" type="pres">
      <dgm:prSet presAssocID="{37BC4530-09D3-48C0-8BEC-E074DCB93A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6CA79-5EB9-4A3D-A730-5DB3830B4DD5}" type="pres">
      <dgm:prSet presAssocID="{37BC4530-09D3-48C0-8BEC-E074DCB93A20}" presName="dummy" presStyleCnt="0"/>
      <dgm:spPr/>
    </dgm:pt>
    <dgm:pt modelId="{38C2F0EB-174D-4BF3-B7D2-7E7B3DE09D32}" type="pres">
      <dgm:prSet presAssocID="{F7274E5A-94CD-44DE-9CC1-FD0F0A1BA04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1971608-058B-4483-BB44-A19F82C43BEF}" type="pres">
      <dgm:prSet presAssocID="{69855A85-A187-4A11-8D39-571D539E64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7B7AC-ADD2-4CAD-AAD0-5520F1DB9CE1}" type="pres">
      <dgm:prSet presAssocID="{69855A85-A187-4A11-8D39-571D539E647D}" presName="dummy" presStyleCnt="0"/>
      <dgm:spPr/>
    </dgm:pt>
    <dgm:pt modelId="{C01FDE33-5804-43D0-83AB-3F44F1A65416}" type="pres">
      <dgm:prSet presAssocID="{2D97D465-5331-4471-B6C1-7C6BEA8153A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B4854F7-EF24-4714-98D1-A33799EB1B22}" type="pres">
      <dgm:prSet presAssocID="{8E7DD03D-72EC-4076-B042-412FD549B4B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B9F71-D237-4A7D-ADC7-A26F56262650}" type="pres">
      <dgm:prSet presAssocID="{8E7DD03D-72EC-4076-B042-412FD549B4BB}" presName="dummy" presStyleCnt="0"/>
      <dgm:spPr/>
    </dgm:pt>
    <dgm:pt modelId="{1762C850-10FB-43B4-A8CC-EE04910F9B35}" type="pres">
      <dgm:prSet presAssocID="{87916882-5AC1-484E-B09A-E60902DA330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DE74018-5145-438B-97B6-BCA53B42C031}" type="pres">
      <dgm:prSet presAssocID="{E1758A06-484E-481E-832F-CF163D3B7C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382B2-1710-4CF3-BE01-4D4406064376}" type="pres">
      <dgm:prSet presAssocID="{E1758A06-484E-481E-832F-CF163D3B7C41}" presName="dummy" presStyleCnt="0"/>
      <dgm:spPr/>
    </dgm:pt>
    <dgm:pt modelId="{AD2594BD-3DA9-4886-80D8-CA562E257539}" type="pres">
      <dgm:prSet presAssocID="{D78F7EE6-4B6C-4359-AAFF-64E08DA00000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C439E3C-B48E-4439-B43E-243F1D5CAF47}" srcId="{615977F0-9477-4962-A077-2F633E6BFE69}" destId="{64F6D709-FF9A-4821-B753-5084D0DC1C54}" srcOrd="0" destOrd="0" parTransId="{8119861F-6491-44E8-8A29-505BF2DDA525}" sibTransId="{1D375807-46AB-4928-A681-750E88A6F1D1}"/>
    <dgm:cxn modelId="{9536FA95-28C5-440D-B66A-0DD7143454D1}" srcId="{615977F0-9477-4962-A077-2F633E6BFE69}" destId="{8E7DD03D-72EC-4076-B042-412FD549B4BB}" srcOrd="3" destOrd="0" parTransId="{9CF9ECA8-90CC-4F20-9B7A-4BF1C50EC433}" sibTransId="{87916882-5AC1-484E-B09A-E60902DA3301}"/>
    <dgm:cxn modelId="{84BCAEBC-19B7-4B06-A9B6-21B82E602819}" type="presOf" srcId="{87916882-5AC1-484E-B09A-E60902DA3301}" destId="{1762C850-10FB-43B4-A8CC-EE04910F9B35}" srcOrd="0" destOrd="0" presId="urn:microsoft.com/office/officeart/2005/8/layout/radial6"/>
    <dgm:cxn modelId="{2A82F335-F0F4-4AA3-A744-5D33A6ED3DAB}" srcId="{615977F0-9477-4962-A077-2F633E6BFE69}" destId="{37BC4530-09D3-48C0-8BEC-E074DCB93A20}" srcOrd="1" destOrd="0" parTransId="{3C4BD4AA-53DC-461E-856C-3094D2E379BC}" sibTransId="{F7274E5A-94CD-44DE-9CC1-FD0F0A1BA044}"/>
    <dgm:cxn modelId="{C3054A9A-B72E-4763-9F0F-8D0702F4D68D}" type="presOf" srcId="{64F6D709-FF9A-4821-B753-5084D0DC1C54}" destId="{94045416-5F5D-44EA-83C7-88FEE9E8DB36}" srcOrd="0" destOrd="0" presId="urn:microsoft.com/office/officeart/2005/8/layout/radial6"/>
    <dgm:cxn modelId="{F5E35246-E887-43F5-B5C8-080B588298A2}" type="presOf" srcId="{615977F0-9477-4962-A077-2F633E6BFE69}" destId="{2FF00541-99D1-45BB-B95D-1C4869D3CC8A}" srcOrd="0" destOrd="0" presId="urn:microsoft.com/office/officeart/2005/8/layout/radial6"/>
    <dgm:cxn modelId="{F63D3AE1-2484-4587-AC26-5C4D5BA86DD9}" type="presOf" srcId="{69855A85-A187-4A11-8D39-571D539E647D}" destId="{41971608-058B-4483-BB44-A19F82C43BEF}" srcOrd="0" destOrd="0" presId="urn:microsoft.com/office/officeart/2005/8/layout/radial6"/>
    <dgm:cxn modelId="{D1493FEB-113C-432E-8223-F3C012EEC834}" type="presOf" srcId="{37BC4530-09D3-48C0-8BEC-E074DCB93A20}" destId="{7350B76C-ADC0-4A01-B562-AC06A08802C6}" srcOrd="0" destOrd="0" presId="urn:microsoft.com/office/officeart/2005/8/layout/radial6"/>
    <dgm:cxn modelId="{B7411972-D788-487A-8A89-FEDB5860452F}" type="presOf" srcId="{8E7DD03D-72EC-4076-B042-412FD549B4BB}" destId="{6B4854F7-EF24-4714-98D1-A33799EB1B22}" srcOrd="0" destOrd="0" presId="urn:microsoft.com/office/officeart/2005/8/layout/radial6"/>
    <dgm:cxn modelId="{C4E65FAE-8126-4005-A5D5-975A93874FEB}" type="presOf" srcId="{7418DA1F-D081-4492-80EE-F13DD6CC9F77}" destId="{81932D97-33A6-48C6-848A-8901EE752716}" srcOrd="0" destOrd="0" presId="urn:microsoft.com/office/officeart/2005/8/layout/radial6"/>
    <dgm:cxn modelId="{E89C326D-F97A-4B10-A787-FCACFF3CBDDB}" srcId="{615977F0-9477-4962-A077-2F633E6BFE69}" destId="{E1758A06-484E-481E-832F-CF163D3B7C41}" srcOrd="4" destOrd="0" parTransId="{95F53754-A94E-4425-A8F1-CCAFE3609DDD}" sibTransId="{D78F7EE6-4B6C-4359-AAFF-64E08DA00000}"/>
    <dgm:cxn modelId="{8E5CBF0F-3CF0-45D8-B625-171C0F3B8105}" srcId="{7418DA1F-D081-4492-80EE-F13DD6CC9F77}" destId="{615977F0-9477-4962-A077-2F633E6BFE69}" srcOrd="0" destOrd="0" parTransId="{EF48A1F6-4BDE-4607-856C-23B01B25D0F6}" sibTransId="{45F6E8B8-C7D9-4DA8-B3FF-3124E6967E1C}"/>
    <dgm:cxn modelId="{B8B6DD8B-3955-401C-ACF3-2F992B7B40EB}" type="presOf" srcId="{2D97D465-5331-4471-B6C1-7C6BEA8153A3}" destId="{C01FDE33-5804-43D0-83AB-3F44F1A65416}" srcOrd="0" destOrd="0" presId="urn:microsoft.com/office/officeart/2005/8/layout/radial6"/>
    <dgm:cxn modelId="{E5FF1BF9-45F7-47B3-B6C8-1FCC21D0E6A7}" type="presOf" srcId="{F7274E5A-94CD-44DE-9CC1-FD0F0A1BA044}" destId="{38C2F0EB-174D-4BF3-B7D2-7E7B3DE09D32}" srcOrd="0" destOrd="0" presId="urn:microsoft.com/office/officeart/2005/8/layout/radial6"/>
    <dgm:cxn modelId="{A4A26650-099D-43EB-95CE-1A8B161DB0FC}" srcId="{615977F0-9477-4962-A077-2F633E6BFE69}" destId="{69855A85-A187-4A11-8D39-571D539E647D}" srcOrd="2" destOrd="0" parTransId="{8FFC9803-3B64-44CA-877C-B209EE4BD45A}" sibTransId="{2D97D465-5331-4471-B6C1-7C6BEA8153A3}"/>
    <dgm:cxn modelId="{BD258EB2-AFEE-426D-9111-1DAB96D7CE74}" type="presOf" srcId="{E1758A06-484E-481E-832F-CF163D3B7C41}" destId="{DDE74018-5145-438B-97B6-BCA53B42C031}" srcOrd="0" destOrd="0" presId="urn:microsoft.com/office/officeart/2005/8/layout/radial6"/>
    <dgm:cxn modelId="{F130F774-8970-4D25-A889-84C21BC947C0}" type="presOf" srcId="{D78F7EE6-4B6C-4359-AAFF-64E08DA00000}" destId="{AD2594BD-3DA9-4886-80D8-CA562E257539}" srcOrd="0" destOrd="0" presId="urn:microsoft.com/office/officeart/2005/8/layout/radial6"/>
    <dgm:cxn modelId="{AF48C09D-C476-4E5C-9F78-F403A6F73B35}" type="presOf" srcId="{1D375807-46AB-4928-A681-750E88A6F1D1}" destId="{9DA04E52-A163-44D8-8602-A2550CDA9C81}" srcOrd="0" destOrd="0" presId="urn:microsoft.com/office/officeart/2005/8/layout/radial6"/>
    <dgm:cxn modelId="{94990958-D9D7-4BA1-AE6B-4330F006901B}" type="presParOf" srcId="{81932D97-33A6-48C6-848A-8901EE752716}" destId="{2FF00541-99D1-45BB-B95D-1C4869D3CC8A}" srcOrd="0" destOrd="0" presId="urn:microsoft.com/office/officeart/2005/8/layout/radial6"/>
    <dgm:cxn modelId="{BAB3C59D-F07F-43E0-8D24-31B05AC0D0C1}" type="presParOf" srcId="{81932D97-33A6-48C6-848A-8901EE752716}" destId="{94045416-5F5D-44EA-83C7-88FEE9E8DB36}" srcOrd="1" destOrd="0" presId="urn:microsoft.com/office/officeart/2005/8/layout/radial6"/>
    <dgm:cxn modelId="{5C4EBD32-C9BD-4FC1-8B36-BA99AE630CE0}" type="presParOf" srcId="{81932D97-33A6-48C6-848A-8901EE752716}" destId="{B27545A9-65AB-4B70-9DC1-3987BC0A34D3}" srcOrd="2" destOrd="0" presId="urn:microsoft.com/office/officeart/2005/8/layout/radial6"/>
    <dgm:cxn modelId="{9411925C-3B25-4AC1-A576-2FAF0E9CB938}" type="presParOf" srcId="{81932D97-33A6-48C6-848A-8901EE752716}" destId="{9DA04E52-A163-44D8-8602-A2550CDA9C81}" srcOrd="3" destOrd="0" presId="urn:microsoft.com/office/officeart/2005/8/layout/radial6"/>
    <dgm:cxn modelId="{40EF50D8-EC55-4BDA-B59D-EF8B293ECF3D}" type="presParOf" srcId="{81932D97-33A6-48C6-848A-8901EE752716}" destId="{7350B76C-ADC0-4A01-B562-AC06A08802C6}" srcOrd="4" destOrd="0" presId="urn:microsoft.com/office/officeart/2005/8/layout/radial6"/>
    <dgm:cxn modelId="{CC4EB996-6BFA-4178-A46B-A754AD30AFC0}" type="presParOf" srcId="{81932D97-33A6-48C6-848A-8901EE752716}" destId="{2A96CA79-5EB9-4A3D-A730-5DB3830B4DD5}" srcOrd="5" destOrd="0" presId="urn:microsoft.com/office/officeart/2005/8/layout/radial6"/>
    <dgm:cxn modelId="{5929B80E-9D96-4E4D-8A47-9D35E0680C5A}" type="presParOf" srcId="{81932D97-33A6-48C6-848A-8901EE752716}" destId="{38C2F0EB-174D-4BF3-B7D2-7E7B3DE09D32}" srcOrd="6" destOrd="0" presId="urn:microsoft.com/office/officeart/2005/8/layout/radial6"/>
    <dgm:cxn modelId="{8D2FA31F-3FB1-44B4-A69B-47B68C457797}" type="presParOf" srcId="{81932D97-33A6-48C6-848A-8901EE752716}" destId="{41971608-058B-4483-BB44-A19F82C43BEF}" srcOrd="7" destOrd="0" presId="urn:microsoft.com/office/officeart/2005/8/layout/radial6"/>
    <dgm:cxn modelId="{8125E811-EBDB-4E41-B6DB-4B62BCF879C5}" type="presParOf" srcId="{81932D97-33A6-48C6-848A-8901EE752716}" destId="{4C57B7AC-ADD2-4CAD-AAD0-5520F1DB9CE1}" srcOrd="8" destOrd="0" presId="urn:microsoft.com/office/officeart/2005/8/layout/radial6"/>
    <dgm:cxn modelId="{FBCE6242-B4BE-4A91-80F9-4B9213722EE1}" type="presParOf" srcId="{81932D97-33A6-48C6-848A-8901EE752716}" destId="{C01FDE33-5804-43D0-83AB-3F44F1A65416}" srcOrd="9" destOrd="0" presId="urn:microsoft.com/office/officeart/2005/8/layout/radial6"/>
    <dgm:cxn modelId="{C0E8D8F0-CC4A-4C8C-A5AB-8FC0472D36DB}" type="presParOf" srcId="{81932D97-33A6-48C6-848A-8901EE752716}" destId="{6B4854F7-EF24-4714-98D1-A33799EB1B22}" srcOrd="10" destOrd="0" presId="urn:microsoft.com/office/officeart/2005/8/layout/radial6"/>
    <dgm:cxn modelId="{92B8FA48-7624-409B-8D84-1F4505BFE5D2}" type="presParOf" srcId="{81932D97-33A6-48C6-848A-8901EE752716}" destId="{131B9F71-D237-4A7D-ADC7-A26F56262650}" srcOrd="11" destOrd="0" presId="urn:microsoft.com/office/officeart/2005/8/layout/radial6"/>
    <dgm:cxn modelId="{B3CEB6CD-1BB9-47BB-967E-3EC11F3D9FE6}" type="presParOf" srcId="{81932D97-33A6-48C6-848A-8901EE752716}" destId="{1762C850-10FB-43B4-A8CC-EE04910F9B35}" srcOrd="12" destOrd="0" presId="urn:microsoft.com/office/officeart/2005/8/layout/radial6"/>
    <dgm:cxn modelId="{6D60C1F4-20E7-4100-8F64-3E259ADDD9CE}" type="presParOf" srcId="{81932D97-33A6-48C6-848A-8901EE752716}" destId="{DDE74018-5145-438B-97B6-BCA53B42C031}" srcOrd="13" destOrd="0" presId="urn:microsoft.com/office/officeart/2005/8/layout/radial6"/>
    <dgm:cxn modelId="{C4483C4C-49CC-4AFC-8BD2-FA894D7AF0A7}" type="presParOf" srcId="{81932D97-33A6-48C6-848A-8901EE752716}" destId="{FF5382B2-1710-4CF3-BE01-4D4406064376}" srcOrd="14" destOrd="0" presId="urn:microsoft.com/office/officeart/2005/8/layout/radial6"/>
    <dgm:cxn modelId="{8E5AEA2B-5A5B-4193-A449-7C2894C6A097}" type="presParOf" srcId="{81932D97-33A6-48C6-848A-8901EE752716}" destId="{AD2594BD-3DA9-4886-80D8-CA562E25753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8DA1F-D081-4492-80EE-F13DD6CC9F77}" type="doc">
      <dgm:prSet loTypeId="urn:microsoft.com/office/officeart/2005/8/layout/radial6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15977F0-9477-4962-A077-2F633E6BFE69}">
      <dgm:prSet phldrT="[Текст]"/>
      <dgm:spPr/>
      <dgm:t>
        <a:bodyPr/>
        <a:lstStyle/>
        <a:p>
          <a:r>
            <a:rPr lang="ru-RU" dirty="0" smtClean="0"/>
            <a:t>Европа</a:t>
          </a:r>
          <a:endParaRPr lang="ru-RU" dirty="0"/>
        </a:p>
      </dgm:t>
    </dgm:pt>
    <dgm:pt modelId="{EF48A1F6-4BDE-4607-856C-23B01B25D0F6}" type="parTrans" cxnId="{8E5CBF0F-3CF0-45D8-B625-171C0F3B8105}">
      <dgm:prSet/>
      <dgm:spPr/>
      <dgm:t>
        <a:bodyPr/>
        <a:lstStyle/>
        <a:p>
          <a:endParaRPr lang="ru-RU"/>
        </a:p>
      </dgm:t>
    </dgm:pt>
    <dgm:pt modelId="{45F6E8B8-C7D9-4DA8-B3FF-3124E6967E1C}" type="sibTrans" cxnId="{8E5CBF0F-3CF0-45D8-B625-171C0F3B8105}">
      <dgm:prSet/>
      <dgm:spPr/>
      <dgm:t>
        <a:bodyPr/>
        <a:lstStyle/>
        <a:p>
          <a:endParaRPr lang="ru-RU"/>
        </a:p>
      </dgm:t>
    </dgm:pt>
    <dgm:pt modelId="{64F6D709-FF9A-4821-B753-5084D0DC1C54}">
      <dgm:prSet phldrT="[Текст]"/>
      <dgm:spPr/>
      <dgm:t>
        <a:bodyPr/>
        <a:lstStyle/>
        <a:p>
          <a:r>
            <a:rPr lang="ru-RU" dirty="0" smtClean="0"/>
            <a:t>Германия</a:t>
          </a:r>
          <a:endParaRPr lang="ru-RU" dirty="0"/>
        </a:p>
      </dgm:t>
    </dgm:pt>
    <dgm:pt modelId="{8119861F-6491-44E8-8A29-505BF2DDA525}" type="parTrans" cxnId="{3C439E3C-B48E-4439-B43E-243F1D5CAF47}">
      <dgm:prSet/>
      <dgm:spPr/>
      <dgm:t>
        <a:bodyPr/>
        <a:lstStyle/>
        <a:p>
          <a:endParaRPr lang="ru-RU"/>
        </a:p>
      </dgm:t>
    </dgm:pt>
    <dgm:pt modelId="{1D375807-46AB-4928-A681-750E88A6F1D1}" type="sibTrans" cxnId="{3C439E3C-B48E-4439-B43E-243F1D5CAF47}">
      <dgm:prSet/>
      <dgm:spPr/>
      <dgm:t>
        <a:bodyPr/>
        <a:lstStyle/>
        <a:p>
          <a:endParaRPr lang="ru-RU"/>
        </a:p>
      </dgm:t>
    </dgm:pt>
    <dgm:pt modelId="{37BC4530-09D3-48C0-8BEC-E074DCB93A20}">
      <dgm:prSet phldrT="[Текст]"/>
      <dgm:spPr/>
      <dgm:t>
        <a:bodyPr/>
        <a:lstStyle/>
        <a:p>
          <a:r>
            <a:rPr lang="ru-RU" dirty="0" smtClean="0"/>
            <a:t>Бельгия</a:t>
          </a:r>
          <a:endParaRPr lang="ru-RU" dirty="0"/>
        </a:p>
      </dgm:t>
    </dgm:pt>
    <dgm:pt modelId="{3C4BD4AA-53DC-461E-856C-3094D2E379BC}" type="parTrans" cxnId="{2A82F335-F0F4-4AA3-A744-5D33A6ED3DAB}">
      <dgm:prSet/>
      <dgm:spPr/>
      <dgm:t>
        <a:bodyPr/>
        <a:lstStyle/>
        <a:p>
          <a:endParaRPr lang="ru-RU"/>
        </a:p>
      </dgm:t>
    </dgm:pt>
    <dgm:pt modelId="{F7274E5A-94CD-44DE-9CC1-FD0F0A1BA044}" type="sibTrans" cxnId="{2A82F335-F0F4-4AA3-A744-5D33A6ED3DAB}">
      <dgm:prSet/>
      <dgm:spPr/>
      <dgm:t>
        <a:bodyPr/>
        <a:lstStyle/>
        <a:p>
          <a:endParaRPr lang="ru-RU"/>
        </a:p>
      </dgm:t>
    </dgm:pt>
    <dgm:pt modelId="{69855A85-A187-4A11-8D39-571D539E647D}">
      <dgm:prSet phldrT="[Текст]"/>
      <dgm:spPr/>
      <dgm:t>
        <a:bodyPr/>
        <a:lstStyle/>
        <a:p>
          <a:r>
            <a:rPr lang="ru-RU" dirty="0" smtClean="0"/>
            <a:t>Франция</a:t>
          </a:r>
          <a:endParaRPr lang="ru-RU" dirty="0"/>
        </a:p>
      </dgm:t>
    </dgm:pt>
    <dgm:pt modelId="{8FFC9803-3B64-44CA-877C-B209EE4BD45A}" type="parTrans" cxnId="{A4A26650-099D-43EB-95CE-1A8B161DB0FC}">
      <dgm:prSet/>
      <dgm:spPr/>
      <dgm:t>
        <a:bodyPr/>
        <a:lstStyle/>
        <a:p>
          <a:endParaRPr lang="ru-RU"/>
        </a:p>
      </dgm:t>
    </dgm:pt>
    <dgm:pt modelId="{2D97D465-5331-4471-B6C1-7C6BEA8153A3}" type="sibTrans" cxnId="{A4A26650-099D-43EB-95CE-1A8B161DB0FC}">
      <dgm:prSet/>
      <dgm:spPr/>
      <dgm:t>
        <a:bodyPr/>
        <a:lstStyle/>
        <a:p>
          <a:endParaRPr lang="ru-RU"/>
        </a:p>
      </dgm:t>
    </dgm:pt>
    <dgm:pt modelId="{8E7DD03D-72EC-4076-B042-412FD549B4BB}">
      <dgm:prSet phldrT="[Текст]"/>
      <dgm:spPr/>
      <dgm:t>
        <a:bodyPr/>
        <a:lstStyle/>
        <a:p>
          <a:r>
            <a:rPr lang="ru-RU" dirty="0" smtClean="0"/>
            <a:t>Нидерланды</a:t>
          </a:r>
          <a:endParaRPr lang="ru-RU" dirty="0"/>
        </a:p>
      </dgm:t>
    </dgm:pt>
    <dgm:pt modelId="{9CF9ECA8-90CC-4F20-9B7A-4BF1C50EC433}" type="parTrans" cxnId="{9536FA95-28C5-440D-B66A-0DD7143454D1}">
      <dgm:prSet/>
      <dgm:spPr/>
      <dgm:t>
        <a:bodyPr/>
        <a:lstStyle/>
        <a:p>
          <a:endParaRPr lang="ru-RU"/>
        </a:p>
      </dgm:t>
    </dgm:pt>
    <dgm:pt modelId="{87916882-5AC1-484E-B09A-E60902DA3301}" type="sibTrans" cxnId="{9536FA95-28C5-440D-B66A-0DD7143454D1}">
      <dgm:prSet/>
      <dgm:spPr/>
      <dgm:t>
        <a:bodyPr/>
        <a:lstStyle/>
        <a:p>
          <a:endParaRPr lang="ru-RU"/>
        </a:p>
      </dgm:t>
    </dgm:pt>
    <dgm:pt modelId="{BDBD75E0-5B65-4547-A60D-2E34010846B7}">
      <dgm:prSet phldrT="[Текст]"/>
      <dgm:spPr/>
      <dgm:t>
        <a:bodyPr/>
        <a:lstStyle/>
        <a:p>
          <a:r>
            <a:rPr lang="ru-RU" dirty="0" smtClean="0"/>
            <a:t>Фландрия</a:t>
          </a:r>
          <a:endParaRPr lang="ru-RU" dirty="0"/>
        </a:p>
      </dgm:t>
    </dgm:pt>
    <dgm:pt modelId="{194239B5-3110-4FF8-8E1A-40E16789A635}" type="parTrans" cxnId="{B60B44C6-6B52-49C4-9AAC-6CCAAEFBE8AD}">
      <dgm:prSet/>
      <dgm:spPr/>
      <dgm:t>
        <a:bodyPr/>
        <a:lstStyle/>
        <a:p>
          <a:endParaRPr lang="ru-RU"/>
        </a:p>
      </dgm:t>
    </dgm:pt>
    <dgm:pt modelId="{CC52C0DC-651F-44A0-BCD5-E78BDBA858B6}" type="sibTrans" cxnId="{B60B44C6-6B52-49C4-9AAC-6CCAAEFBE8AD}">
      <dgm:prSet/>
      <dgm:spPr/>
      <dgm:t>
        <a:bodyPr/>
        <a:lstStyle/>
        <a:p>
          <a:endParaRPr lang="ru-RU"/>
        </a:p>
      </dgm:t>
    </dgm:pt>
    <dgm:pt modelId="{81932D97-33A6-48C6-848A-8901EE752716}" type="pres">
      <dgm:prSet presAssocID="{7418DA1F-D081-4492-80EE-F13DD6CC9F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00541-99D1-45BB-B95D-1C4869D3CC8A}" type="pres">
      <dgm:prSet presAssocID="{615977F0-9477-4962-A077-2F633E6BFE69}" presName="centerShape" presStyleLbl="node0" presStyleIdx="0" presStyleCnt="1"/>
      <dgm:spPr/>
      <dgm:t>
        <a:bodyPr/>
        <a:lstStyle/>
        <a:p>
          <a:endParaRPr lang="ru-RU"/>
        </a:p>
      </dgm:t>
    </dgm:pt>
    <dgm:pt modelId="{94045416-5F5D-44EA-83C7-88FEE9E8DB36}" type="pres">
      <dgm:prSet presAssocID="{64F6D709-FF9A-4821-B753-5084D0DC1C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545A9-65AB-4B70-9DC1-3987BC0A34D3}" type="pres">
      <dgm:prSet presAssocID="{64F6D709-FF9A-4821-B753-5084D0DC1C54}" presName="dummy" presStyleCnt="0"/>
      <dgm:spPr/>
    </dgm:pt>
    <dgm:pt modelId="{9DA04E52-A163-44D8-8602-A2550CDA9C81}" type="pres">
      <dgm:prSet presAssocID="{1D375807-46AB-4928-A681-750E88A6F1D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350B76C-ADC0-4A01-B562-AC06A08802C6}" type="pres">
      <dgm:prSet presAssocID="{37BC4530-09D3-48C0-8BEC-E074DCB93A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6CA79-5EB9-4A3D-A730-5DB3830B4DD5}" type="pres">
      <dgm:prSet presAssocID="{37BC4530-09D3-48C0-8BEC-E074DCB93A20}" presName="dummy" presStyleCnt="0"/>
      <dgm:spPr/>
    </dgm:pt>
    <dgm:pt modelId="{38C2F0EB-174D-4BF3-B7D2-7E7B3DE09D32}" type="pres">
      <dgm:prSet presAssocID="{F7274E5A-94CD-44DE-9CC1-FD0F0A1BA04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1971608-058B-4483-BB44-A19F82C43BEF}" type="pres">
      <dgm:prSet presAssocID="{69855A85-A187-4A11-8D39-571D539E64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7B7AC-ADD2-4CAD-AAD0-5520F1DB9CE1}" type="pres">
      <dgm:prSet presAssocID="{69855A85-A187-4A11-8D39-571D539E647D}" presName="dummy" presStyleCnt="0"/>
      <dgm:spPr/>
    </dgm:pt>
    <dgm:pt modelId="{C01FDE33-5804-43D0-83AB-3F44F1A65416}" type="pres">
      <dgm:prSet presAssocID="{2D97D465-5331-4471-B6C1-7C6BEA8153A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B4854F7-EF24-4714-98D1-A33799EB1B22}" type="pres">
      <dgm:prSet presAssocID="{8E7DD03D-72EC-4076-B042-412FD549B4B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B9F71-D237-4A7D-ADC7-A26F56262650}" type="pres">
      <dgm:prSet presAssocID="{8E7DD03D-72EC-4076-B042-412FD549B4BB}" presName="dummy" presStyleCnt="0"/>
      <dgm:spPr/>
    </dgm:pt>
    <dgm:pt modelId="{1762C850-10FB-43B4-A8CC-EE04910F9B35}" type="pres">
      <dgm:prSet presAssocID="{87916882-5AC1-484E-B09A-E60902DA330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E2C9536-D602-44E9-9BE0-1CCB584A11EA}" type="pres">
      <dgm:prSet presAssocID="{BDBD75E0-5B65-4547-A60D-2E34010846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F814-D2E9-49E1-8D5D-87E5033208A3}" type="pres">
      <dgm:prSet presAssocID="{BDBD75E0-5B65-4547-A60D-2E34010846B7}" presName="dummy" presStyleCnt="0"/>
      <dgm:spPr/>
    </dgm:pt>
    <dgm:pt modelId="{ABB07AB4-7D67-4408-BCA0-5CFDB8C3BD4F}" type="pres">
      <dgm:prSet presAssocID="{CC52C0DC-651F-44A0-BCD5-E78BDBA858B6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4A26650-099D-43EB-95CE-1A8B161DB0FC}" srcId="{615977F0-9477-4962-A077-2F633E6BFE69}" destId="{69855A85-A187-4A11-8D39-571D539E647D}" srcOrd="2" destOrd="0" parTransId="{8FFC9803-3B64-44CA-877C-B209EE4BD45A}" sibTransId="{2D97D465-5331-4471-B6C1-7C6BEA8153A3}"/>
    <dgm:cxn modelId="{58C58DEE-BE41-4CB0-9075-410EA04C1458}" type="presOf" srcId="{7418DA1F-D081-4492-80EE-F13DD6CC9F77}" destId="{81932D97-33A6-48C6-848A-8901EE752716}" srcOrd="0" destOrd="0" presId="urn:microsoft.com/office/officeart/2005/8/layout/radial6"/>
    <dgm:cxn modelId="{8E5CBF0F-3CF0-45D8-B625-171C0F3B8105}" srcId="{7418DA1F-D081-4492-80EE-F13DD6CC9F77}" destId="{615977F0-9477-4962-A077-2F633E6BFE69}" srcOrd="0" destOrd="0" parTransId="{EF48A1F6-4BDE-4607-856C-23B01B25D0F6}" sibTransId="{45F6E8B8-C7D9-4DA8-B3FF-3124E6967E1C}"/>
    <dgm:cxn modelId="{BD5856A6-704C-4A19-BCCD-8DBA007734E4}" type="presOf" srcId="{F7274E5A-94CD-44DE-9CC1-FD0F0A1BA044}" destId="{38C2F0EB-174D-4BF3-B7D2-7E7B3DE09D32}" srcOrd="0" destOrd="0" presId="urn:microsoft.com/office/officeart/2005/8/layout/radial6"/>
    <dgm:cxn modelId="{CAC50B57-3634-4BC4-895E-DD70D85B0139}" type="presOf" srcId="{8E7DD03D-72EC-4076-B042-412FD549B4BB}" destId="{6B4854F7-EF24-4714-98D1-A33799EB1B22}" srcOrd="0" destOrd="0" presId="urn:microsoft.com/office/officeart/2005/8/layout/radial6"/>
    <dgm:cxn modelId="{B70E4384-8AD5-4611-9547-A5E26FC8E31B}" type="presOf" srcId="{BDBD75E0-5B65-4547-A60D-2E34010846B7}" destId="{6E2C9536-D602-44E9-9BE0-1CCB584A11EA}" srcOrd="0" destOrd="0" presId="urn:microsoft.com/office/officeart/2005/8/layout/radial6"/>
    <dgm:cxn modelId="{4B08157D-8B2A-4D89-9FFE-60E5D12B5990}" type="presOf" srcId="{615977F0-9477-4962-A077-2F633E6BFE69}" destId="{2FF00541-99D1-45BB-B95D-1C4869D3CC8A}" srcOrd="0" destOrd="0" presId="urn:microsoft.com/office/officeart/2005/8/layout/radial6"/>
    <dgm:cxn modelId="{3C439E3C-B48E-4439-B43E-243F1D5CAF47}" srcId="{615977F0-9477-4962-A077-2F633E6BFE69}" destId="{64F6D709-FF9A-4821-B753-5084D0DC1C54}" srcOrd="0" destOrd="0" parTransId="{8119861F-6491-44E8-8A29-505BF2DDA525}" sibTransId="{1D375807-46AB-4928-A681-750E88A6F1D1}"/>
    <dgm:cxn modelId="{9536FA95-28C5-440D-B66A-0DD7143454D1}" srcId="{615977F0-9477-4962-A077-2F633E6BFE69}" destId="{8E7DD03D-72EC-4076-B042-412FD549B4BB}" srcOrd="3" destOrd="0" parTransId="{9CF9ECA8-90CC-4F20-9B7A-4BF1C50EC433}" sibTransId="{87916882-5AC1-484E-B09A-E60902DA3301}"/>
    <dgm:cxn modelId="{AF240938-B6E8-4CA9-950B-47392E6B006A}" type="presOf" srcId="{69855A85-A187-4A11-8D39-571D539E647D}" destId="{41971608-058B-4483-BB44-A19F82C43BEF}" srcOrd="0" destOrd="0" presId="urn:microsoft.com/office/officeart/2005/8/layout/radial6"/>
    <dgm:cxn modelId="{BE5E8B99-28D6-4D4D-91E1-4FCBC5DE45F3}" type="presOf" srcId="{1D375807-46AB-4928-A681-750E88A6F1D1}" destId="{9DA04E52-A163-44D8-8602-A2550CDA9C81}" srcOrd="0" destOrd="0" presId="urn:microsoft.com/office/officeart/2005/8/layout/radial6"/>
    <dgm:cxn modelId="{7AADE011-50C7-4AF4-8BD7-A063E6D361F2}" type="presOf" srcId="{CC52C0DC-651F-44A0-BCD5-E78BDBA858B6}" destId="{ABB07AB4-7D67-4408-BCA0-5CFDB8C3BD4F}" srcOrd="0" destOrd="0" presId="urn:microsoft.com/office/officeart/2005/8/layout/radial6"/>
    <dgm:cxn modelId="{B60B44C6-6B52-49C4-9AAC-6CCAAEFBE8AD}" srcId="{615977F0-9477-4962-A077-2F633E6BFE69}" destId="{BDBD75E0-5B65-4547-A60D-2E34010846B7}" srcOrd="4" destOrd="0" parTransId="{194239B5-3110-4FF8-8E1A-40E16789A635}" sibTransId="{CC52C0DC-651F-44A0-BCD5-E78BDBA858B6}"/>
    <dgm:cxn modelId="{C4764BD3-6ED6-4F43-805C-F3EA627C10C5}" type="presOf" srcId="{2D97D465-5331-4471-B6C1-7C6BEA8153A3}" destId="{C01FDE33-5804-43D0-83AB-3F44F1A65416}" srcOrd="0" destOrd="0" presId="urn:microsoft.com/office/officeart/2005/8/layout/radial6"/>
    <dgm:cxn modelId="{BF21FDE9-3CEE-434F-9BC9-FC5904DDB929}" type="presOf" srcId="{37BC4530-09D3-48C0-8BEC-E074DCB93A20}" destId="{7350B76C-ADC0-4A01-B562-AC06A08802C6}" srcOrd="0" destOrd="0" presId="urn:microsoft.com/office/officeart/2005/8/layout/radial6"/>
    <dgm:cxn modelId="{2A82F335-F0F4-4AA3-A744-5D33A6ED3DAB}" srcId="{615977F0-9477-4962-A077-2F633E6BFE69}" destId="{37BC4530-09D3-48C0-8BEC-E074DCB93A20}" srcOrd="1" destOrd="0" parTransId="{3C4BD4AA-53DC-461E-856C-3094D2E379BC}" sibTransId="{F7274E5A-94CD-44DE-9CC1-FD0F0A1BA044}"/>
    <dgm:cxn modelId="{F51F8B98-BA8E-4128-965E-610E79ABB0BC}" type="presOf" srcId="{64F6D709-FF9A-4821-B753-5084D0DC1C54}" destId="{94045416-5F5D-44EA-83C7-88FEE9E8DB36}" srcOrd="0" destOrd="0" presId="urn:microsoft.com/office/officeart/2005/8/layout/radial6"/>
    <dgm:cxn modelId="{092825FF-648E-4F1B-8378-E6C06B7800C2}" type="presOf" srcId="{87916882-5AC1-484E-B09A-E60902DA3301}" destId="{1762C850-10FB-43B4-A8CC-EE04910F9B35}" srcOrd="0" destOrd="0" presId="urn:microsoft.com/office/officeart/2005/8/layout/radial6"/>
    <dgm:cxn modelId="{F5A7C607-1699-4481-80B2-9D2630769C5F}" type="presParOf" srcId="{81932D97-33A6-48C6-848A-8901EE752716}" destId="{2FF00541-99D1-45BB-B95D-1C4869D3CC8A}" srcOrd="0" destOrd="0" presId="urn:microsoft.com/office/officeart/2005/8/layout/radial6"/>
    <dgm:cxn modelId="{6C3DB50A-8C4F-45F4-B772-96F13CA45D7B}" type="presParOf" srcId="{81932D97-33A6-48C6-848A-8901EE752716}" destId="{94045416-5F5D-44EA-83C7-88FEE9E8DB36}" srcOrd="1" destOrd="0" presId="urn:microsoft.com/office/officeart/2005/8/layout/radial6"/>
    <dgm:cxn modelId="{D8A3E789-F6E4-48B2-87A3-837B0EE79527}" type="presParOf" srcId="{81932D97-33A6-48C6-848A-8901EE752716}" destId="{B27545A9-65AB-4B70-9DC1-3987BC0A34D3}" srcOrd="2" destOrd="0" presId="urn:microsoft.com/office/officeart/2005/8/layout/radial6"/>
    <dgm:cxn modelId="{5C60E026-421C-4F8A-9F7F-20D6BAB66944}" type="presParOf" srcId="{81932D97-33A6-48C6-848A-8901EE752716}" destId="{9DA04E52-A163-44D8-8602-A2550CDA9C81}" srcOrd="3" destOrd="0" presId="urn:microsoft.com/office/officeart/2005/8/layout/radial6"/>
    <dgm:cxn modelId="{7A59D03C-C589-4E6B-9974-F4C1DF02CB89}" type="presParOf" srcId="{81932D97-33A6-48C6-848A-8901EE752716}" destId="{7350B76C-ADC0-4A01-B562-AC06A08802C6}" srcOrd="4" destOrd="0" presId="urn:microsoft.com/office/officeart/2005/8/layout/radial6"/>
    <dgm:cxn modelId="{BC1E1856-0C9E-4A10-BF7E-ADE8FDD850F2}" type="presParOf" srcId="{81932D97-33A6-48C6-848A-8901EE752716}" destId="{2A96CA79-5EB9-4A3D-A730-5DB3830B4DD5}" srcOrd="5" destOrd="0" presId="urn:microsoft.com/office/officeart/2005/8/layout/radial6"/>
    <dgm:cxn modelId="{14851C3D-5CB4-40CB-A9C1-F23F7431FAB8}" type="presParOf" srcId="{81932D97-33A6-48C6-848A-8901EE752716}" destId="{38C2F0EB-174D-4BF3-B7D2-7E7B3DE09D32}" srcOrd="6" destOrd="0" presId="urn:microsoft.com/office/officeart/2005/8/layout/radial6"/>
    <dgm:cxn modelId="{7C40AE80-CCC9-4833-9FBD-1E97F057F62D}" type="presParOf" srcId="{81932D97-33A6-48C6-848A-8901EE752716}" destId="{41971608-058B-4483-BB44-A19F82C43BEF}" srcOrd="7" destOrd="0" presId="urn:microsoft.com/office/officeart/2005/8/layout/radial6"/>
    <dgm:cxn modelId="{61FD6F60-E24F-451F-BED2-3456A17F8A16}" type="presParOf" srcId="{81932D97-33A6-48C6-848A-8901EE752716}" destId="{4C57B7AC-ADD2-4CAD-AAD0-5520F1DB9CE1}" srcOrd="8" destOrd="0" presId="urn:microsoft.com/office/officeart/2005/8/layout/radial6"/>
    <dgm:cxn modelId="{C041BFCD-2541-47CA-ADF0-CC5B5159F6FE}" type="presParOf" srcId="{81932D97-33A6-48C6-848A-8901EE752716}" destId="{C01FDE33-5804-43D0-83AB-3F44F1A65416}" srcOrd="9" destOrd="0" presId="urn:microsoft.com/office/officeart/2005/8/layout/radial6"/>
    <dgm:cxn modelId="{578FEFEA-6C63-459C-953D-4B25A2A3F820}" type="presParOf" srcId="{81932D97-33A6-48C6-848A-8901EE752716}" destId="{6B4854F7-EF24-4714-98D1-A33799EB1B22}" srcOrd="10" destOrd="0" presId="urn:microsoft.com/office/officeart/2005/8/layout/radial6"/>
    <dgm:cxn modelId="{10065530-9741-4085-8751-373987426331}" type="presParOf" srcId="{81932D97-33A6-48C6-848A-8901EE752716}" destId="{131B9F71-D237-4A7D-ADC7-A26F56262650}" srcOrd="11" destOrd="0" presId="urn:microsoft.com/office/officeart/2005/8/layout/radial6"/>
    <dgm:cxn modelId="{66FA1000-2372-4255-9F82-FDBAC8100976}" type="presParOf" srcId="{81932D97-33A6-48C6-848A-8901EE752716}" destId="{1762C850-10FB-43B4-A8CC-EE04910F9B35}" srcOrd="12" destOrd="0" presId="urn:microsoft.com/office/officeart/2005/8/layout/radial6"/>
    <dgm:cxn modelId="{0BDE7004-60CA-4E87-9683-9272D2AF1110}" type="presParOf" srcId="{81932D97-33A6-48C6-848A-8901EE752716}" destId="{6E2C9536-D602-44E9-9BE0-1CCB584A11EA}" srcOrd="13" destOrd="0" presId="urn:microsoft.com/office/officeart/2005/8/layout/radial6"/>
    <dgm:cxn modelId="{C64920D1-03BC-4A95-8175-CB6BA5E1AE7C}" type="presParOf" srcId="{81932D97-33A6-48C6-848A-8901EE752716}" destId="{F004F814-D2E9-49E1-8D5D-87E5033208A3}" srcOrd="14" destOrd="0" presId="urn:microsoft.com/office/officeart/2005/8/layout/radial6"/>
    <dgm:cxn modelId="{91DD48D1-AFB4-4570-A74F-E06DA5502DA5}" type="presParOf" srcId="{81932D97-33A6-48C6-848A-8901EE752716}" destId="{ABB07AB4-7D67-4408-BCA0-5CFDB8C3BD4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EABBC-715E-4253-8FA1-C313E382CAE2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9D0CDE2-DE61-42A3-A52F-8E8A7BA0143A}">
      <dgm:prSet phldrT="[Текст]"/>
      <dgm:spPr/>
      <dgm:t>
        <a:bodyPr/>
        <a:lstStyle/>
        <a:p>
          <a:r>
            <a:rPr lang="ru-RU" dirty="0" smtClean="0"/>
            <a:t>Нижегородский индустриальный инновационный кластер в области автомобилестроения и нефтехимии</a:t>
          </a:r>
          <a:endParaRPr lang="ru-RU" dirty="0"/>
        </a:p>
      </dgm:t>
    </dgm:pt>
    <dgm:pt modelId="{2E2A17E6-96EA-41D8-B8C6-847F1E2A424C}" type="parTrans" cxnId="{A0CFA29D-9DFA-488D-A8CE-4EA2D3974150}">
      <dgm:prSet/>
      <dgm:spPr/>
      <dgm:t>
        <a:bodyPr/>
        <a:lstStyle/>
        <a:p>
          <a:endParaRPr lang="ru-RU"/>
        </a:p>
      </dgm:t>
    </dgm:pt>
    <dgm:pt modelId="{361DAB32-2136-458F-B6A6-1B0EE47A3B74}" type="sibTrans" cxnId="{A0CFA29D-9DFA-488D-A8CE-4EA2D3974150}">
      <dgm:prSet/>
      <dgm:spPr/>
      <dgm:t>
        <a:bodyPr/>
        <a:lstStyle/>
        <a:p>
          <a:endParaRPr lang="ru-RU"/>
        </a:p>
      </dgm:t>
    </dgm:pt>
    <dgm:pt modelId="{8DE56D16-56FA-494C-A7A0-336FAC6175E1}">
      <dgm:prSet phldrT="[Текст]" phldr="1"/>
      <dgm:spPr/>
      <dgm:t>
        <a:bodyPr/>
        <a:lstStyle/>
        <a:p>
          <a:endParaRPr lang="ru-RU" dirty="0"/>
        </a:p>
      </dgm:t>
    </dgm:pt>
    <dgm:pt modelId="{5F58163F-E096-42DC-8F85-A92F33AE34FB}" type="parTrans" cxnId="{C8F5999D-44D8-4677-9EA0-DA63A03E9461}">
      <dgm:prSet/>
      <dgm:spPr/>
      <dgm:t>
        <a:bodyPr/>
        <a:lstStyle/>
        <a:p>
          <a:endParaRPr lang="ru-RU"/>
        </a:p>
      </dgm:t>
    </dgm:pt>
    <dgm:pt modelId="{4BB74EA3-5A8B-4A63-80A8-81A28035B062}" type="sibTrans" cxnId="{C8F5999D-44D8-4677-9EA0-DA63A03E9461}">
      <dgm:prSet/>
      <dgm:spPr/>
      <dgm:t>
        <a:bodyPr/>
        <a:lstStyle/>
        <a:p>
          <a:endParaRPr lang="ru-RU"/>
        </a:p>
      </dgm:t>
    </dgm:pt>
    <dgm:pt modelId="{012141D6-457D-474A-A53D-026B538C5652}">
      <dgm:prSet phldrT="[Текст]"/>
      <dgm:spPr/>
      <dgm:t>
        <a:bodyPr/>
        <a:lstStyle/>
        <a:p>
          <a:r>
            <a:rPr lang="ru-RU" dirty="0" smtClean="0"/>
            <a:t>Нефтехимический территориальный кластер Республики Башкортостан </a:t>
          </a:r>
          <a:endParaRPr lang="ru-RU" dirty="0"/>
        </a:p>
      </dgm:t>
    </dgm:pt>
    <dgm:pt modelId="{D0FF2848-CC00-408C-9B3F-FDCF8C88CE4B}" type="parTrans" cxnId="{956140B0-DAF6-42D5-9912-677015151400}">
      <dgm:prSet/>
      <dgm:spPr/>
      <dgm:t>
        <a:bodyPr/>
        <a:lstStyle/>
        <a:p>
          <a:endParaRPr lang="ru-RU"/>
        </a:p>
      </dgm:t>
    </dgm:pt>
    <dgm:pt modelId="{29A6FB1A-E7C4-4921-956B-4819D9049118}" type="sibTrans" cxnId="{956140B0-DAF6-42D5-9912-677015151400}">
      <dgm:prSet/>
      <dgm:spPr/>
      <dgm:t>
        <a:bodyPr/>
        <a:lstStyle/>
        <a:p>
          <a:endParaRPr lang="ru-RU"/>
        </a:p>
      </dgm:t>
    </dgm:pt>
    <dgm:pt modelId="{A3006D99-E044-4892-8A2C-18F1C518459E}">
      <dgm:prSet phldrT="[Текст]" phldr="1"/>
      <dgm:spPr/>
      <dgm:t>
        <a:bodyPr/>
        <a:lstStyle/>
        <a:p>
          <a:endParaRPr lang="ru-RU" dirty="0"/>
        </a:p>
      </dgm:t>
    </dgm:pt>
    <dgm:pt modelId="{EDBF7CAA-D8EB-4719-91D3-006B76439448}" type="parTrans" cxnId="{E6346687-855C-4014-AC43-ED480044CF38}">
      <dgm:prSet/>
      <dgm:spPr/>
      <dgm:t>
        <a:bodyPr/>
        <a:lstStyle/>
        <a:p>
          <a:endParaRPr lang="ru-RU"/>
        </a:p>
      </dgm:t>
    </dgm:pt>
    <dgm:pt modelId="{AB41BFF4-E86D-4164-8709-A4D3F3A946A1}" type="sibTrans" cxnId="{E6346687-855C-4014-AC43-ED480044CF38}">
      <dgm:prSet/>
      <dgm:spPr/>
      <dgm:t>
        <a:bodyPr/>
        <a:lstStyle/>
        <a:p>
          <a:endParaRPr lang="ru-RU"/>
        </a:p>
      </dgm:t>
    </dgm:pt>
    <dgm:pt modelId="{CDA04A2C-9E10-4564-A6FC-2E4F8E088ACE}">
      <dgm:prSet phldrT="[Текст]"/>
      <dgm:spPr/>
      <dgm:t>
        <a:bodyPr/>
        <a:lstStyle/>
        <a:p>
          <a:r>
            <a:rPr lang="ru-RU" dirty="0" smtClean="0"/>
            <a:t>Кластер малотоннажной нефтехимии Республики Башкортостан </a:t>
          </a:r>
          <a:endParaRPr lang="ru-RU" dirty="0"/>
        </a:p>
      </dgm:t>
    </dgm:pt>
    <dgm:pt modelId="{A13D4A6E-C009-441B-9115-1741F0F27989}" type="parTrans" cxnId="{B4414455-A5B4-46EB-A020-E089FCAE25F4}">
      <dgm:prSet/>
      <dgm:spPr/>
      <dgm:t>
        <a:bodyPr/>
        <a:lstStyle/>
        <a:p>
          <a:endParaRPr lang="ru-RU"/>
        </a:p>
      </dgm:t>
    </dgm:pt>
    <dgm:pt modelId="{26D88E50-13F0-4269-9E08-6F578EEDBD86}" type="sibTrans" cxnId="{B4414455-A5B4-46EB-A020-E089FCAE25F4}">
      <dgm:prSet/>
      <dgm:spPr/>
      <dgm:t>
        <a:bodyPr/>
        <a:lstStyle/>
        <a:p>
          <a:endParaRPr lang="ru-RU"/>
        </a:p>
      </dgm:t>
    </dgm:pt>
    <dgm:pt modelId="{8D73E946-DAB8-43EB-A53E-1BDD60B02FB8}">
      <dgm:prSet phldrT="[Текст]" phldr="1"/>
      <dgm:spPr/>
      <dgm:t>
        <a:bodyPr/>
        <a:lstStyle/>
        <a:p>
          <a:endParaRPr lang="ru-RU"/>
        </a:p>
      </dgm:t>
    </dgm:pt>
    <dgm:pt modelId="{8688A963-9BAA-424A-9C1C-768C0EC54013}" type="parTrans" cxnId="{7A287210-97F3-46B0-8497-8E0B43C3E1E8}">
      <dgm:prSet/>
      <dgm:spPr/>
      <dgm:t>
        <a:bodyPr/>
        <a:lstStyle/>
        <a:p>
          <a:endParaRPr lang="ru-RU"/>
        </a:p>
      </dgm:t>
    </dgm:pt>
    <dgm:pt modelId="{71381A1E-1007-4F48-A433-014823AC847B}" type="sibTrans" cxnId="{7A287210-97F3-46B0-8497-8E0B43C3E1E8}">
      <dgm:prSet/>
      <dgm:spPr/>
      <dgm:t>
        <a:bodyPr/>
        <a:lstStyle/>
        <a:p>
          <a:endParaRPr lang="ru-RU"/>
        </a:p>
      </dgm:t>
    </dgm:pt>
    <dgm:pt modelId="{FFBB89D3-64B0-4DE2-A18F-35E081648BEE}">
      <dgm:prSet phldrT="[Текст]" phldr="1"/>
      <dgm:spPr/>
      <dgm:t>
        <a:bodyPr/>
        <a:lstStyle/>
        <a:p>
          <a:endParaRPr lang="ru-RU" dirty="0"/>
        </a:p>
      </dgm:t>
    </dgm:pt>
    <dgm:pt modelId="{6235313B-5CD2-4FAC-8BDB-39857401CD65}" type="parTrans" cxnId="{C5FF91AF-7329-4B87-8D5D-99E34598F110}">
      <dgm:prSet/>
      <dgm:spPr/>
      <dgm:t>
        <a:bodyPr/>
        <a:lstStyle/>
        <a:p>
          <a:endParaRPr lang="ru-RU"/>
        </a:p>
      </dgm:t>
    </dgm:pt>
    <dgm:pt modelId="{00057011-8976-4666-8B33-86DAC1802151}" type="sibTrans" cxnId="{C5FF91AF-7329-4B87-8D5D-99E34598F110}">
      <dgm:prSet/>
      <dgm:spPr/>
      <dgm:t>
        <a:bodyPr/>
        <a:lstStyle/>
        <a:p>
          <a:endParaRPr lang="ru-RU"/>
        </a:p>
      </dgm:t>
    </dgm:pt>
    <dgm:pt modelId="{B12BA6EA-5550-4A43-8C99-7BC978972523}">
      <dgm:prSet/>
      <dgm:spPr/>
      <dgm:t>
        <a:bodyPr/>
        <a:lstStyle/>
        <a:p>
          <a:r>
            <a:rPr lang="ru-RU" dirty="0" smtClean="0"/>
            <a:t>Газоперерабатывающий кластер Ханты-Мансийского автономного округа – Югры</a:t>
          </a:r>
          <a:endParaRPr lang="ru-RU" dirty="0"/>
        </a:p>
      </dgm:t>
    </dgm:pt>
    <dgm:pt modelId="{532CEEB7-20BD-4B70-AB1F-82CE9365BA0A}" type="parTrans" cxnId="{2FBDC6C9-9519-4BDC-B228-2910DE075268}">
      <dgm:prSet/>
      <dgm:spPr/>
      <dgm:t>
        <a:bodyPr/>
        <a:lstStyle/>
        <a:p>
          <a:endParaRPr lang="ru-RU"/>
        </a:p>
      </dgm:t>
    </dgm:pt>
    <dgm:pt modelId="{F17C60C5-476A-4169-8B86-195282CA22E9}" type="sibTrans" cxnId="{2FBDC6C9-9519-4BDC-B228-2910DE075268}">
      <dgm:prSet/>
      <dgm:spPr/>
      <dgm:t>
        <a:bodyPr/>
        <a:lstStyle/>
        <a:p>
          <a:endParaRPr lang="ru-RU"/>
        </a:p>
      </dgm:t>
    </dgm:pt>
    <dgm:pt modelId="{009B2B00-56C8-43C8-AF8C-9475CD890FD3}">
      <dgm:prSet/>
      <dgm:spPr/>
      <dgm:t>
        <a:bodyPr/>
        <a:lstStyle/>
        <a:p>
          <a:r>
            <a:rPr lang="ru-RU" dirty="0" smtClean="0"/>
            <a:t>Инновационный территориальный аэрокосмический кластер Самарской области</a:t>
          </a:r>
          <a:endParaRPr lang="ru-RU" dirty="0"/>
        </a:p>
      </dgm:t>
    </dgm:pt>
    <dgm:pt modelId="{6FFC6C8D-7C9A-42DD-84C8-93D900BF9BD4}" type="parTrans" cxnId="{983F0780-98F0-49F6-AF70-BF3395A2E9D0}">
      <dgm:prSet/>
      <dgm:spPr/>
      <dgm:t>
        <a:bodyPr/>
        <a:lstStyle/>
        <a:p>
          <a:endParaRPr lang="ru-RU"/>
        </a:p>
      </dgm:t>
    </dgm:pt>
    <dgm:pt modelId="{25F49166-1614-4B83-BF08-19F9BB33FB02}" type="sibTrans" cxnId="{983F0780-98F0-49F6-AF70-BF3395A2E9D0}">
      <dgm:prSet/>
      <dgm:spPr/>
      <dgm:t>
        <a:bodyPr/>
        <a:lstStyle/>
        <a:p>
          <a:endParaRPr lang="ru-RU"/>
        </a:p>
      </dgm:t>
    </dgm:pt>
    <dgm:pt modelId="{B63A3B05-9018-45CC-9FD6-FA6663E9179D}">
      <dgm:prSet phldrT="[Текст]" phldr="1"/>
      <dgm:spPr/>
      <dgm:t>
        <a:bodyPr/>
        <a:lstStyle/>
        <a:p>
          <a:endParaRPr lang="ru-RU" dirty="0"/>
        </a:p>
      </dgm:t>
    </dgm:pt>
    <dgm:pt modelId="{79255CD0-EC41-4098-856B-DF2F4EFE0677}" type="sibTrans" cxnId="{EEDECC53-CAAB-4673-BBF9-A08CB25BE756}">
      <dgm:prSet/>
      <dgm:spPr/>
      <dgm:t>
        <a:bodyPr/>
        <a:lstStyle/>
        <a:p>
          <a:endParaRPr lang="ru-RU"/>
        </a:p>
      </dgm:t>
    </dgm:pt>
    <dgm:pt modelId="{643FD460-8AD0-47E5-A1F2-5C4052675873}" type="parTrans" cxnId="{EEDECC53-CAAB-4673-BBF9-A08CB25BE756}">
      <dgm:prSet/>
      <dgm:spPr/>
      <dgm:t>
        <a:bodyPr/>
        <a:lstStyle/>
        <a:p>
          <a:endParaRPr lang="ru-RU"/>
        </a:p>
      </dgm:t>
    </dgm:pt>
    <dgm:pt modelId="{0B8713F5-7B34-4EA9-8C72-20344D9A58B4}">
      <dgm:prSet/>
      <dgm:spPr/>
      <dgm:t>
        <a:bodyPr/>
        <a:lstStyle/>
        <a:p>
          <a:endParaRPr lang="ru-RU" dirty="0"/>
        </a:p>
      </dgm:t>
    </dgm:pt>
    <dgm:pt modelId="{71359453-667F-47A4-B3A7-FF8AA65CA482}" type="parTrans" cxnId="{6CCAC16D-82C1-4A9D-A446-1CCD5668558A}">
      <dgm:prSet/>
      <dgm:spPr/>
      <dgm:t>
        <a:bodyPr/>
        <a:lstStyle/>
        <a:p>
          <a:endParaRPr lang="ru-RU"/>
        </a:p>
      </dgm:t>
    </dgm:pt>
    <dgm:pt modelId="{4567C34C-FB96-4665-B037-0F1545DE5D1F}" type="sibTrans" cxnId="{6CCAC16D-82C1-4A9D-A446-1CCD5668558A}">
      <dgm:prSet/>
      <dgm:spPr/>
      <dgm:t>
        <a:bodyPr/>
        <a:lstStyle/>
        <a:p>
          <a:endParaRPr lang="ru-RU"/>
        </a:p>
      </dgm:t>
    </dgm:pt>
    <dgm:pt modelId="{AF6954F0-26FD-48D4-BFE3-0E8076266686}">
      <dgm:prSet/>
      <dgm:spPr/>
      <dgm:t>
        <a:bodyPr/>
        <a:lstStyle/>
        <a:p>
          <a:r>
            <a:rPr lang="ru-RU" dirty="0" smtClean="0"/>
            <a:t>Автомобильный кластер Самарской области</a:t>
          </a:r>
          <a:endParaRPr lang="ru-RU" dirty="0"/>
        </a:p>
      </dgm:t>
    </dgm:pt>
    <dgm:pt modelId="{9AB494C8-6174-4E58-9F7F-132AAE3AB859}" type="parTrans" cxnId="{79A3C4D5-F746-4216-A58A-F92CC096DD73}">
      <dgm:prSet/>
      <dgm:spPr/>
      <dgm:t>
        <a:bodyPr/>
        <a:lstStyle/>
        <a:p>
          <a:endParaRPr lang="ru-RU"/>
        </a:p>
      </dgm:t>
    </dgm:pt>
    <dgm:pt modelId="{897FF0B1-67B5-4345-980D-8BDC636C7BCC}" type="sibTrans" cxnId="{79A3C4D5-F746-4216-A58A-F92CC096DD73}">
      <dgm:prSet/>
      <dgm:spPr/>
      <dgm:t>
        <a:bodyPr/>
        <a:lstStyle/>
        <a:p>
          <a:endParaRPr lang="ru-RU"/>
        </a:p>
      </dgm:t>
    </dgm:pt>
    <dgm:pt modelId="{31CFBE49-F491-4A7D-9ED3-8BB62F775C26}" type="pres">
      <dgm:prSet presAssocID="{F47EABBC-715E-4253-8FA1-C313E382CA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086B04-6FF2-466A-882B-CE0AA53F2EF6}" type="pres">
      <dgm:prSet presAssocID="{B63A3B05-9018-45CC-9FD6-FA6663E9179D}" presName="composite" presStyleCnt="0"/>
      <dgm:spPr/>
    </dgm:pt>
    <dgm:pt modelId="{2D19E139-6E14-4B40-9B48-212C0DA9FD69}" type="pres">
      <dgm:prSet presAssocID="{B63A3B05-9018-45CC-9FD6-FA6663E9179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4D509-E2EE-41A0-9583-5EE30091E703}" type="pres">
      <dgm:prSet presAssocID="{B63A3B05-9018-45CC-9FD6-FA6663E9179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47E01-62A8-44D2-82CF-BF9334FADDD3}" type="pres">
      <dgm:prSet presAssocID="{79255CD0-EC41-4098-856B-DF2F4EFE0677}" presName="sp" presStyleCnt="0"/>
      <dgm:spPr/>
    </dgm:pt>
    <dgm:pt modelId="{7DD4F427-20C5-4047-A584-C54ACC3A75C8}" type="pres">
      <dgm:prSet presAssocID="{8DE56D16-56FA-494C-A7A0-336FAC6175E1}" presName="composite" presStyleCnt="0"/>
      <dgm:spPr/>
    </dgm:pt>
    <dgm:pt modelId="{3ECDF880-A57C-404C-8609-20E90BC554AA}" type="pres">
      <dgm:prSet presAssocID="{8DE56D16-56FA-494C-A7A0-336FAC6175E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5E901-51D5-4CF8-868E-9DEF0CBEC8E3}" type="pres">
      <dgm:prSet presAssocID="{8DE56D16-56FA-494C-A7A0-336FAC6175E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FA0D4-DDD6-4B13-9C80-10AFB9B1DA08}" type="pres">
      <dgm:prSet presAssocID="{4BB74EA3-5A8B-4A63-80A8-81A28035B062}" presName="sp" presStyleCnt="0"/>
      <dgm:spPr/>
    </dgm:pt>
    <dgm:pt modelId="{5F70AFE2-C2BE-479D-B5AA-F05119BDBD76}" type="pres">
      <dgm:prSet presAssocID="{A3006D99-E044-4892-8A2C-18F1C518459E}" presName="composite" presStyleCnt="0"/>
      <dgm:spPr/>
    </dgm:pt>
    <dgm:pt modelId="{E969EE21-8275-4B54-BCBF-A9ED3770FE4A}" type="pres">
      <dgm:prSet presAssocID="{A3006D99-E044-4892-8A2C-18F1C518459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D9D9-577F-4F4C-BA81-5629F13E1AD7}" type="pres">
      <dgm:prSet presAssocID="{A3006D99-E044-4892-8A2C-18F1C518459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98D68-0AEF-4D94-98A4-BFC971125513}" type="pres">
      <dgm:prSet presAssocID="{AB41BFF4-E86D-4164-8709-A4D3F3A946A1}" presName="sp" presStyleCnt="0"/>
      <dgm:spPr/>
    </dgm:pt>
    <dgm:pt modelId="{B94EAD93-F76E-4B78-9A84-20239D6C0AC2}" type="pres">
      <dgm:prSet presAssocID="{8D73E946-DAB8-43EB-A53E-1BDD60B02FB8}" presName="composite" presStyleCnt="0"/>
      <dgm:spPr/>
    </dgm:pt>
    <dgm:pt modelId="{9B3C2436-CA07-4971-9693-7AC75B519629}" type="pres">
      <dgm:prSet presAssocID="{8D73E946-DAB8-43EB-A53E-1BDD60B02FB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6424C-1742-4E64-BE81-3F76BE354398}" type="pres">
      <dgm:prSet presAssocID="{8D73E946-DAB8-43EB-A53E-1BDD60B02FB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DD2AE-E2FC-4FB8-A2EF-5EC35074260E}" type="pres">
      <dgm:prSet presAssocID="{71381A1E-1007-4F48-A433-014823AC847B}" presName="sp" presStyleCnt="0"/>
      <dgm:spPr/>
    </dgm:pt>
    <dgm:pt modelId="{CE5131DD-5A44-4AA0-B548-397FFED41A88}" type="pres">
      <dgm:prSet presAssocID="{FFBB89D3-64B0-4DE2-A18F-35E081648BEE}" presName="composite" presStyleCnt="0"/>
      <dgm:spPr/>
    </dgm:pt>
    <dgm:pt modelId="{EECB5B2B-0DE0-469F-AC78-00572D48F4E1}" type="pres">
      <dgm:prSet presAssocID="{FFBB89D3-64B0-4DE2-A18F-35E081648BE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AD695-00F9-4B81-8EF2-B24CAE1D7669}" type="pres">
      <dgm:prSet presAssocID="{FFBB89D3-64B0-4DE2-A18F-35E081648BE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1A63E-E001-4F93-AD62-5CFF79927872}" type="pres">
      <dgm:prSet presAssocID="{00057011-8976-4666-8B33-86DAC1802151}" presName="sp" presStyleCnt="0"/>
      <dgm:spPr/>
    </dgm:pt>
    <dgm:pt modelId="{3B7868DA-738D-46D6-8034-CE8F5A55E765}" type="pres">
      <dgm:prSet presAssocID="{0B8713F5-7B34-4EA9-8C72-20344D9A58B4}" presName="composite" presStyleCnt="0"/>
      <dgm:spPr/>
    </dgm:pt>
    <dgm:pt modelId="{991CA2C3-3A4A-4819-AFE7-95C7496F66D5}" type="pres">
      <dgm:prSet presAssocID="{0B8713F5-7B34-4EA9-8C72-20344D9A58B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C052-4ABF-43A1-AB22-3C916E083CB9}" type="pres">
      <dgm:prSet presAssocID="{0B8713F5-7B34-4EA9-8C72-20344D9A58B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CBCC2-7B0A-45CC-87A3-86654EA33E05}" type="presOf" srcId="{E9D0CDE2-DE61-42A3-A52F-8E8A7BA0143A}" destId="{E584D509-E2EE-41A0-9583-5EE30091E703}" srcOrd="0" destOrd="0" presId="urn:microsoft.com/office/officeart/2005/8/layout/chevron2"/>
    <dgm:cxn modelId="{7A287210-97F3-46B0-8497-8E0B43C3E1E8}" srcId="{F47EABBC-715E-4253-8FA1-C313E382CAE2}" destId="{8D73E946-DAB8-43EB-A53E-1BDD60B02FB8}" srcOrd="3" destOrd="0" parTransId="{8688A963-9BAA-424A-9C1C-768C0EC54013}" sibTransId="{71381A1E-1007-4F48-A433-014823AC847B}"/>
    <dgm:cxn modelId="{C8F5999D-44D8-4677-9EA0-DA63A03E9461}" srcId="{F47EABBC-715E-4253-8FA1-C313E382CAE2}" destId="{8DE56D16-56FA-494C-A7A0-336FAC6175E1}" srcOrd="1" destOrd="0" parTransId="{5F58163F-E096-42DC-8F85-A92F33AE34FB}" sibTransId="{4BB74EA3-5A8B-4A63-80A8-81A28035B062}"/>
    <dgm:cxn modelId="{74F691C5-FF56-447E-8490-BF89CA9CB3A6}" type="presOf" srcId="{B63A3B05-9018-45CC-9FD6-FA6663E9179D}" destId="{2D19E139-6E14-4B40-9B48-212C0DA9FD69}" srcOrd="0" destOrd="0" presId="urn:microsoft.com/office/officeart/2005/8/layout/chevron2"/>
    <dgm:cxn modelId="{983F0780-98F0-49F6-AF70-BF3395A2E9D0}" srcId="{FFBB89D3-64B0-4DE2-A18F-35E081648BEE}" destId="{009B2B00-56C8-43C8-AF8C-9475CD890FD3}" srcOrd="0" destOrd="0" parTransId="{6FFC6C8D-7C9A-42DD-84C8-93D900BF9BD4}" sibTransId="{25F49166-1614-4B83-BF08-19F9BB33FB02}"/>
    <dgm:cxn modelId="{6CCAC16D-82C1-4A9D-A446-1CCD5668558A}" srcId="{F47EABBC-715E-4253-8FA1-C313E382CAE2}" destId="{0B8713F5-7B34-4EA9-8C72-20344D9A58B4}" srcOrd="5" destOrd="0" parTransId="{71359453-667F-47A4-B3A7-FF8AA65CA482}" sibTransId="{4567C34C-FB96-4665-B037-0F1545DE5D1F}"/>
    <dgm:cxn modelId="{2FBDC6C9-9519-4BDC-B228-2910DE075268}" srcId="{8D73E946-DAB8-43EB-A53E-1BDD60B02FB8}" destId="{B12BA6EA-5550-4A43-8C99-7BC978972523}" srcOrd="0" destOrd="0" parTransId="{532CEEB7-20BD-4B70-AB1F-82CE9365BA0A}" sibTransId="{F17C60C5-476A-4169-8B86-195282CA22E9}"/>
    <dgm:cxn modelId="{A4DA3501-E1DA-4F05-9ACC-340C81CD774A}" type="presOf" srcId="{F47EABBC-715E-4253-8FA1-C313E382CAE2}" destId="{31CFBE49-F491-4A7D-9ED3-8BB62F775C26}" srcOrd="0" destOrd="0" presId="urn:microsoft.com/office/officeart/2005/8/layout/chevron2"/>
    <dgm:cxn modelId="{DA269BC5-655F-4A82-A5F4-11E6D190C6FF}" type="presOf" srcId="{0B8713F5-7B34-4EA9-8C72-20344D9A58B4}" destId="{991CA2C3-3A4A-4819-AFE7-95C7496F66D5}" srcOrd="0" destOrd="0" presId="urn:microsoft.com/office/officeart/2005/8/layout/chevron2"/>
    <dgm:cxn modelId="{B4414455-A5B4-46EB-A020-E089FCAE25F4}" srcId="{A3006D99-E044-4892-8A2C-18F1C518459E}" destId="{CDA04A2C-9E10-4564-A6FC-2E4F8E088ACE}" srcOrd="0" destOrd="0" parTransId="{A13D4A6E-C009-441B-9115-1741F0F27989}" sibTransId="{26D88E50-13F0-4269-9E08-6F578EEDBD86}"/>
    <dgm:cxn modelId="{C5FF91AF-7329-4B87-8D5D-99E34598F110}" srcId="{F47EABBC-715E-4253-8FA1-C313E382CAE2}" destId="{FFBB89D3-64B0-4DE2-A18F-35E081648BEE}" srcOrd="4" destOrd="0" parTransId="{6235313B-5CD2-4FAC-8BDB-39857401CD65}" sibTransId="{00057011-8976-4666-8B33-86DAC1802151}"/>
    <dgm:cxn modelId="{956140B0-DAF6-42D5-9912-677015151400}" srcId="{8DE56D16-56FA-494C-A7A0-336FAC6175E1}" destId="{012141D6-457D-474A-A53D-026B538C5652}" srcOrd="0" destOrd="0" parTransId="{D0FF2848-CC00-408C-9B3F-FDCF8C88CE4B}" sibTransId="{29A6FB1A-E7C4-4921-956B-4819D9049118}"/>
    <dgm:cxn modelId="{4F895ECD-A4BD-4DA3-A3EB-3F53AD7E1A8F}" type="presOf" srcId="{FFBB89D3-64B0-4DE2-A18F-35E081648BEE}" destId="{EECB5B2B-0DE0-469F-AC78-00572D48F4E1}" srcOrd="0" destOrd="0" presId="urn:microsoft.com/office/officeart/2005/8/layout/chevron2"/>
    <dgm:cxn modelId="{E6346687-855C-4014-AC43-ED480044CF38}" srcId="{F47EABBC-715E-4253-8FA1-C313E382CAE2}" destId="{A3006D99-E044-4892-8A2C-18F1C518459E}" srcOrd="2" destOrd="0" parTransId="{EDBF7CAA-D8EB-4719-91D3-006B76439448}" sibTransId="{AB41BFF4-E86D-4164-8709-A4D3F3A946A1}"/>
    <dgm:cxn modelId="{E04D4F47-A4D3-40C8-997A-DC56DF4DBE2A}" type="presOf" srcId="{B12BA6EA-5550-4A43-8C99-7BC978972523}" destId="{4EF6424C-1742-4E64-BE81-3F76BE354398}" srcOrd="0" destOrd="0" presId="urn:microsoft.com/office/officeart/2005/8/layout/chevron2"/>
    <dgm:cxn modelId="{79A3C4D5-F746-4216-A58A-F92CC096DD73}" srcId="{0B8713F5-7B34-4EA9-8C72-20344D9A58B4}" destId="{AF6954F0-26FD-48D4-BFE3-0E8076266686}" srcOrd="0" destOrd="0" parTransId="{9AB494C8-6174-4E58-9F7F-132AAE3AB859}" sibTransId="{897FF0B1-67B5-4345-980D-8BDC636C7BCC}"/>
    <dgm:cxn modelId="{A909E0C4-660D-41CC-882F-CC1CCB8D4EB8}" type="presOf" srcId="{8D73E946-DAB8-43EB-A53E-1BDD60B02FB8}" destId="{9B3C2436-CA07-4971-9693-7AC75B519629}" srcOrd="0" destOrd="0" presId="urn:microsoft.com/office/officeart/2005/8/layout/chevron2"/>
    <dgm:cxn modelId="{9DDF6B2B-E83E-452D-9C57-D7E6AB86013F}" type="presOf" srcId="{012141D6-457D-474A-A53D-026B538C5652}" destId="{DCB5E901-51D5-4CF8-868E-9DEF0CBEC8E3}" srcOrd="0" destOrd="0" presId="urn:microsoft.com/office/officeart/2005/8/layout/chevron2"/>
    <dgm:cxn modelId="{A0CFA29D-9DFA-488D-A8CE-4EA2D3974150}" srcId="{B63A3B05-9018-45CC-9FD6-FA6663E9179D}" destId="{E9D0CDE2-DE61-42A3-A52F-8E8A7BA0143A}" srcOrd="0" destOrd="0" parTransId="{2E2A17E6-96EA-41D8-B8C6-847F1E2A424C}" sibTransId="{361DAB32-2136-458F-B6A6-1B0EE47A3B74}"/>
    <dgm:cxn modelId="{EC10E8A8-108E-429F-BECB-8BD877BDB68F}" type="presOf" srcId="{009B2B00-56C8-43C8-AF8C-9475CD890FD3}" destId="{DE4AD695-00F9-4B81-8EF2-B24CAE1D7669}" srcOrd="0" destOrd="0" presId="urn:microsoft.com/office/officeart/2005/8/layout/chevron2"/>
    <dgm:cxn modelId="{96921C67-A095-4C80-ADCB-5490F9493B4E}" type="presOf" srcId="{CDA04A2C-9E10-4564-A6FC-2E4F8E088ACE}" destId="{6501D9D9-577F-4F4C-BA81-5629F13E1AD7}" srcOrd="0" destOrd="0" presId="urn:microsoft.com/office/officeart/2005/8/layout/chevron2"/>
    <dgm:cxn modelId="{EEDECC53-CAAB-4673-BBF9-A08CB25BE756}" srcId="{F47EABBC-715E-4253-8FA1-C313E382CAE2}" destId="{B63A3B05-9018-45CC-9FD6-FA6663E9179D}" srcOrd="0" destOrd="0" parTransId="{643FD460-8AD0-47E5-A1F2-5C4052675873}" sibTransId="{79255CD0-EC41-4098-856B-DF2F4EFE0677}"/>
    <dgm:cxn modelId="{65195004-5B90-4378-9E10-4D415B1D62F7}" type="presOf" srcId="{A3006D99-E044-4892-8A2C-18F1C518459E}" destId="{E969EE21-8275-4B54-BCBF-A9ED3770FE4A}" srcOrd="0" destOrd="0" presId="urn:microsoft.com/office/officeart/2005/8/layout/chevron2"/>
    <dgm:cxn modelId="{AAAA9574-2411-4618-A17A-18FB652A499B}" type="presOf" srcId="{AF6954F0-26FD-48D4-BFE3-0E8076266686}" destId="{E049C052-4ABF-43A1-AB22-3C916E083CB9}" srcOrd="0" destOrd="0" presId="urn:microsoft.com/office/officeart/2005/8/layout/chevron2"/>
    <dgm:cxn modelId="{082E8337-877E-42D2-BE98-D711654C8577}" type="presOf" srcId="{8DE56D16-56FA-494C-A7A0-336FAC6175E1}" destId="{3ECDF880-A57C-404C-8609-20E90BC554AA}" srcOrd="0" destOrd="0" presId="urn:microsoft.com/office/officeart/2005/8/layout/chevron2"/>
    <dgm:cxn modelId="{449FBCDF-FDDD-4A90-B6CA-97E4DBBBE33D}" type="presParOf" srcId="{31CFBE49-F491-4A7D-9ED3-8BB62F775C26}" destId="{FF086B04-6FF2-466A-882B-CE0AA53F2EF6}" srcOrd="0" destOrd="0" presId="urn:microsoft.com/office/officeart/2005/8/layout/chevron2"/>
    <dgm:cxn modelId="{C4BCF0A4-421D-45DE-9A5A-C28D4CF34670}" type="presParOf" srcId="{FF086B04-6FF2-466A-882B-CE0AA53F2EF6}" destId="{2D19E139-6E14-4B40-9B48-212C0DA9FD69}" srcOrd="0" destOrd="0" presId="urn:microsoft.com/office/officeart/2005/8/layout/chevron2"/>
    <dgm:cxn modelId="{0E83D313-1A4B-42F8-9852-A8F4C9B7A780}" type="presParOf" srcId="{FF086B04-6FF2-466A-882B-CE0AA53F2EF6}" destId="{E584D509-E2EE-41A0-9583-5EE30091E703}" srcOrd="1" destOrd="0" presId="urn:microsoft.com/office/officeart/2005/8/layout/chevron2"/>
    <dgm:cxn modelId="{797CFB00-95BA-4C82-9DEB-F5D8852ADB57}" type="presParOf" srcId="{31CFBE49-F491-4A7D-9ED3-8BB62F775C26}" destId="{BCD47E01-62A8-44D2-82CF-BF9334FADDD3}" srcOrd="1" destOrd="0" presId="urn:microsoft.com/office/officeart/2005/8/layout/chevron2"/>
    <dgm:cxn modelId="{8015C9EF-C353-477F-A7FA-C2A168FB4B27}" type="presParOf" srcId="{31CFBE49-F491-4A7D-9ED3-8BB62F775C26}" destId="{7DD4F427-20C5-4047-A584-C54ACC3A75C8}" srcOrd="2" destOrd="0" presId="urn:microsoft.com/office/officeart/2005/8/layout/chevron2"/>
    <dgm:cxn modelId="{F447DF06-8081-4CC6-BFB0-5C14C52629A6}" type="presParOf" srcId="{7DD4F427-20C5-4047-A584-C54ACC3A75C8}" destId="{3ECDF880-A57C-404C-8609-20E90BC554AA}" srcOrd="0" destOrd="0" presId="urn:microsoft.com/office/officeart/2005/8/layout/chevron2"/>
    <dgm:cxn modelId="{4C1D4DF1-CC00-495C-86D3-93D6E31821E1}" type="presParOf" srcId="{7DD4F427-20C5-4047-A584-C54ACC3A75C8}" destId="{DCB5E901-51D5-4CF8-868E-9DEF0CBEC8E3}" srcOrd="1" destOrd="0" presId="urn:microsoft.com/office/officeart/2005/8/layout/chevron2"/>
    <dgm:cxn modelId="{A105795F-E766-4253-82F9-970F10F20E0C}" type="presParOf" srcId="{31CFBE49-F491-4A7D-9ED3-8BB62F775C26}" destId="{2CEFA0D4-DDD6-4B13-9C80-10AFB9B1DA08}" srcOrd="3" destOrd="0" presId="urn:microsoft.com/office/officeart/2005/8/layout/chevron2"/>
    <dgm:cxn modelId="{3F2F0D94-2AA5-4DB8-860D-303065D1B5AA}" type="presParOf" srcId="{31CFBE49-F491-4A7D-9ED3-8BB62F775C26}" destId="{5F70AFE2-C2BE-479D-B5AA-F05119BDBD76}" srcOrd="4" destOrd="0" presId="urn:microsoft.com/office/officeart/2005/8/layout/chevron2"/>
    <dgm:cxn modelId="{1484A2B3-FC88-49BB-A3F6-E7D5BF471255}" type="presParOf" srcId="{5F70AFE2-C2BE-479D-B5AA-F05119BDBD76}" destId="{E969EE21-8275-4B54-BCBF-A9ED3770FE4A}" srcOrd="0" destOrd="0" presId="urn:microsoft.com/office/officeart/2005/8/layout/chevron2"/>
    <dgm:cxn modelId="{43637D53-D226-45DC-B252-50B4F0CC247E}" type="presParOf" srcId="{5F70AFE2-C2BE-479D-B5AA-F05119BDBD76}" destId="{6501D9D9-577F-4F4C-BA81-5629F13E1AD7}" srcOrd="1" destOrd="0" presId="urn:microsoft.com/office/officeart/2005/8/layout/chevron2"/>
    <dgm:cxn modelId="{9E7B25CE-3F6A-4631-B49B-2C1948AF5375}" type="presParOf" srcId="{31CFBE49-F491-4A7D-9ED3-8BB62F775C26}" destId="{E1798D68-0AEF-4D94-98A4-BFC971125513}" srcOrd="5" destOrd="0" presId="urn:microsoft.com/office/officeart/2005/8/layout/chevron2"/>
    <dgm:cxn modelId="{563E752A-FAA2-4475-BA31-4128EEF31D11}" type="presParOf" srcId="{31CFBE49-F491-4A7D-9ED3-8BB62F775C26}" destId="{B94EAD93-F76E-4B78-9A84-20239D6C0AC2}" srcOrd="6" destOrd="0" presId="urn:microsoft.com/office/officeart/2005/8/layout/chevron2"/>
    <dgm:cxn modelId="{C9E66BAD-1C85-4B94-9EC9-21C0ACA2378C}" type="presParOf" srcId="{B94EAD93-F76E-4B78-9A84-20239D6C0AC2}" destId="{9B3C2436-CA07-4971-9693-7AC75B519629}" srcOrd="0" destOrd="0" presId="urn:microsoft.com/office/officeart/2005/8/layout/chevron2"/>
    <dgm:cxn modelId="{1FADD8A5-DF7D-493E-99A5-CE87604F5E3B}" type="presParOf" srcId="{B94EAD93-F76E-4B78-9A84-20239D6C0AC2}" destId="{4EF6424C-1742-4E64-BE81-3F76BE354398}" srcOrd="1" destOrd="0" presId="urn:microsoft.com/office/officeart/2005/8/layout/chevron2"/>
    <dgm:cxn modelId="{BFF41145-BEC9-481C-9220-A307B7CABF41}" type="presParOf" srcId="{31CFBE49-F491-4A7D-9ED3-8BB62F775C26}" destId="{804DD2AE-E2FC-4FB8-A2EF-5EC35074260E}" srcOrd="7" destOrd="0" presId="urn:microsoft.com/office/officeart/2005/8/layout/chevron2"/>
    <dgm:cxn modelId="{1FF6FFB5-8CBE-4A7C-8157-7D14F0B49590}" type="presParOf" srcId="{31CFBE49-F491-4A7D-9ED3-8BB62F775C26}" destId="{CE5131DD-5A44-4AA0-B548-397FFED41A88}" srcOrd="8" destOrd="0" presId="urn:microsoft.com/office/officeart/2005/8/layout/chevron2"/>
    <dgm:cxn modelId="{B481618C-AC3E-4950-9EBE-B66623865691}" type="presParOf" srcId="{CE5131DD-5A44-4AA0-B548-397FFED41A88}" destId="{EECB5B2B-0DE0-469F-AC78-00572D48F4E1}" srcOrd="0" destOrd="0" presId="urn:microsoft.com/office/officeart/2005/8/layout/chevron2"/>
    <dgm:cxn modelId="{053921E3-29D9-4BB6-A54F-FF1177F272F3}" type="presParOf" srcId="{CE5131DD-5A44-4AA0-B548-397FFED41A88}" destId="{DE4AD695-00F9-4B81-8EF2-B24CAE1D7669}" srcOrd="1" destOrd="0" presId="urn:microsoft.com/office/officeart/2005/8/layout/chevron2"/>
    <dgm:cxn modelId="{5DF886A6-5B1F-41C9-B088-F0DECC0D06E9}" type="presParOf" srcId="{31CFBE49-F491-4A7D-9ED3-8BB62F775C26}" destId="{5791A63E-E001-4F93-AD62-5CFF79927872}" srcOrd="9" destOrd="0" presId="urn:microsoft.com/office/officeart/2005/8/layout/chevron2"/>
    <dgm:cxn modelId="{AF27D8A4-7354-47FB-93EA-63767CFECB3E}" type="presParOf" srcId="{31CFBE49-F491-4A7D-9ED3-8BB62F775C26}" destId="{3B7868DA-738D-46D6-8034-CE8F5A55E765}" srcOrd="10" destOrd="0" presId="urn:microsoft.com/office/officeart/2005/8/layout/chevron2"/>
    <dgm:cxn modelId="{9911BCEF-89A1-4456-A6FB-A699988B0889}" type="presParOf" srcId="{3B7868DA-738D-46D6-8034-CE8F5A55E765}" destId="{991CA2C3-3A4A-4819-AFE7-95C7496F66D5}" srcOrd="0" destOrd="0" presId="urn:microsoft.com/office/officeart/2005/8/layout/chevron2"/>
    <dgm:cxn modelId="{F99E9CAE-6CCF-4B3E-B6B6-197FB0F65A5F}" type="presParOf" srcId="{3B7868DA-738D-46D6-8034-CE8F5A55E765}" destId="{E049C052-4ABF-43A1-AB22-3C916E083C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61A4F-B67A-4139-BD19-0A9685222260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31E82-7E86-47EE-813D-A99D9539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1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1E82-7E86-47EE-813D-A99D95397ED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3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6755-2E7C-4F78-BAD3-883AC46399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5450-9190-484F-AEC0-C8B142D708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10DD-CBA0-4938-957B-EE8731148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4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2B7E-2C00-466D-8AB0-D5276D1A6D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9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CE2E-3446-487E-806C-F1817CB571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5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4A1C-8A80-4FF8-AE99-D7C06F3F06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8D1A-A77D-4643-8249-8A687AC29E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2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18F-5F06-4E98-BACE-1D7576527C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6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78E-B70D-40C4-8161-00ED22088D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9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3A24-9C76-4B80-808B-0802CEFDA5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1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D174-0CF3-4121-9835-76FC4B051E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2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384F-556A-406E-B936-D18408725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0289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-1" b="4056"/>
          <a:stretch/>
        </p:blipFill>
        <p:spPr bwMode="auto">
          <a:xfrm flipH="1">
            <a:off x="6733256" y="4635896"/>
            <a:ext cx="2410744" cy="22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17012"/>
            <a:ext cx="8640960" cy="23042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Камский инновационный территориально-производственный кластер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Республики Татарстан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ИННОКАМ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2396"/>
            <a:ext cx="8248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Иннокам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территория превосходства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7" r="53042"/>
          <a:stretch/>
        </p:blipFill>
        <p:spPr bwMode="auto">
          <a:xfrm>
            <a:off x="35496" y="188640"/>
            <a:ext cx="1082756" cy="85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863" t="12201" r="19288" b="11501"/>
          <a:stretch/>
        </p:blipFill>
        <p:spPr>
          <a:xfrm>
            <a:off x="385192" y="260336"/>
            <a:ext cx="8435280" cy="60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6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104" y="146129"/>
            <a:ext cx="6237328" cy="580571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Получение бронзового сертификата</a:t>
            </a:r>
          </a:p>
        </p:txBody>
      </p:sp>
      <p:pic>
        <p:nvPicPr>
          <p:cNvPr id="6" name="Содержимое 5" descr="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9239" y="1412651"/>
            <a:ext cx="4707258" cy="307348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 descr="лог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169"/>
            <a:ext cx="1899440" cy="69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651"/>
            <a:ext cx="4441371" cy="30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4786" y="4920343"/>
            <a:ext cx="7359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Международная конференция «Партнерство для развития кластеров»  23-24 апреля 2015 года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194" t="12901" r="22831" b="10800"/>
          <a:stretch/>
        </p:blipFill>
        <p:spPr>
          <a:xfrm>
            <a:off x="611560" y="116632"/>
            <a:ext cx="7931224" cy="65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i="1" dirty="0" err="1">
                <a:solidFill>
                  <a:schemeClr val="tx2">
                    <a:lumMod val="75000"/>
                  </a:schemeClr>
                </a:solidFill>
              </a:rPr>
              <a:t>Межкластерное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 взаимодействие с международными партнерами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/>
          </p:nvPr>
        </p:nvGraphicFramePr>
        <p:xfrm>
          <a:off x="4644008" y="1528193"/>
          <a:ext cx="4320480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/>
          </p:nvPr>
        </p:nvGraphicFramePr>
        <p:xfrm>
          <a:off x="107504" y="1556792"/>
          <a:ext cx="4464496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60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41784"/>
            <a:ext cx="5770984" cy="1143000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</a:rPr>
              <a:t>Сотрудничество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с российскими кластерами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674287"/>
              </p:ext>
            </p:extLst>
          </p:nvPr>
        </p:nvGraphicFramePr>
        <p:xfrm>
          <a:off x="478089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" y="55266"/>
            <a:ext cx="2805650" cy="17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</a:rPr>
              <a:t>Подписание соглашений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04679"/>
            <a:ext cx="3987570" cy="265921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1642" r="34250" b="13371"/>
          <a:stretch/>
        </p:blipFill>
        <p:spPr>
          <a:xfrm>
            <a:off x="5057552" y="1049125"/>
            <a:ext cx="3618904" cy="2653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1019"/>
          <a:stretch/>
        </p:blipFill>
        <p:spPr>
          <a:xfrm>
            <a:off x="521049" y="1048172"/>
            <a:ext cx="4032448" cy="26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149080"/>
            <a:ext cx="8568952" cy="259228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Приглашаем к сотрудничеству!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«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Некоммерческое партнерство </a:t>
            </a:r>
            <a:b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«Камский инновационный </a:t>
            </a:r>
            <a:r>
              <a:rPr lang="en-US" sz="25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территориально-производственный                   кластер»</a:t>
            </a:r>
            <a:endParaRPr lang="ru-RU" sz="25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2396"/>
            <a:ext cx="8248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3000" b="1" i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Иннокам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территория превосходства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7" r="53042"/>
          <a:stretch/>
        </p:blipFill>
        <p:spPr bwMode="auto">
          <a:xfrm>
            <a:off x="54180" y="60193"/>
            <a:ext cx="1082756" cy="85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4563" r="12199" b="14563"/>
          <a:stretch/>
        </p:blipFill>
        <p:spPr>
          <a:xfrm>
            <a:off x="2159732" y="1152941"/>
            <a:ext cx="4824536" cy="27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044" t="12201" r="20863" b="9400"/>
          <a:stretch/>
        </p:blipFill>
        <p:spPr>
          <a:xfrm>
            <a:off x="457200" y="188640"/>
            <a:ext cx="8229600" cy="63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257" t="12900" r="20075" b="8701"/>
          <a:stretch/>
        </p:blipFill>
        <p:spPr>
          <a:xfrm>
            <a:off x="414181" y="260648"/>
            <a:ext cx="833428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863" t="12901" r="17712" b="8000"/>
          <a:stretch/>
        </p:blipFill>
        <p:spPr>
          <a:xfrm>
            <a:off x="323528" y="208902"/>
            <a:ext cx="8620635" cy="62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469" t="12201" r="17319" b="10801"/>
          <a:stretch/>
        </p:blipFill>
        <p:spPr>
          <a:xfrm>
            <a:off x="176239" y="260648"/>
            <a:ext cx="879152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864" t="12201" r="18500" b="10801"/>
          <a:stretch/>
        </p:blipFill>
        <p:spPr>
          <a:xfrm>
            <a:off x="457200" y="277082"/>
            <a:ext cx="836733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801" t="12201" r="22438" b="11501"/>
          <a:stretch/>
        </p:blipFill>
        <p:spPr>
          <a:xfrm>
            <a:off x="594455" y="136518"/>
            <a:ext cx="8009993" cy="65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4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470" t="12201" r="16925" b="13601"/>
          <a:stretch/>
        </p:blipFill>
        <p:spPr>
          <a:xfrm>
            <a:off x="89502" y="277082"/>
            <a:ext cx="89649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894" t="12201" r="17319" b="10801"/>
          <a:stretch/>
        </p:blipFill>
        <p:spPr>
          <a:xfrm>
            <a:off x="136532" y="293515"/>
            <a:ext cx="8859640" cy="60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99</Words>
  <Application>Microsoft Office PowerPoint</Application>
  <PresentationFormat>Экран (4:3)</PresentationFormat>
  <Paragraphs>52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1_Тема Office</vt:lpstr>
      <vt:lpstr>Камский инновационный территориально-производственный кластер  Республики Татарстан  ИННОКАМ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Получение бронзового сертификата</vt:lpstr>
      <vt:lpstr>Презентация PowerPoint</vt:lpstr>
      <vt:lpstr>Межкластерное взаимодействие с международными партнерами</vt:lpstr>
      <vt:lpstr>Сотрудничество с российскими кластерами</vt:lpstr>
      <vt:lpstr>Подписание соглашений</vt:lpstr>
      <vt:lpstr>Приглашаем к сотрудничеству!  Ассоциация «Некоммерческое партнерство  «Камский инновационный                   территориально-производственный                   кластер»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Камского инновационного  территориально-производственного кластера</dc:title>
  <dc:creator>Пылаева Евгения Артуровна</dc:creator>
  <cp:lastModifiedBy>NewPC</cp:lastModifiedBy>
  <cp:revision>62</cp:revision>
  <cp:lastPrinted>2014-11-12T12:00:25Z</cp:lastPrinted>
  <dcterms:created xsi:type="dcterms:W3CDTF">2014-04-22T13:41:45Z</dcterms:created>
  <dcterms:modified xsi:type="dcterms:W3CDTF">2015-09-10T12:02:27Z</dcterms:modified>
</cp:coreProperties>
</file>